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333" r:id="rId5"/>
    <p:sldId id="257" r:id="rId6"/>
    <p:sldId id="309" r:id="rId7"/>
    <p:sldId id="306" r:id="rId8"/>
    <p:sldId id="260" r:id="rId9"/>
    <p:sldId id="261" r:id="rId10"/>
    <p:sldId id="262" r:id="rId11"/>
    <p:sldId id="263" r:id="rId12"/>
    <p:sldId id="264" r:id="rId13"/>
    <p:sldId id="266" r:id="rId14"/>
    <p:sldId id="265" r:id="rId15"/>
    <p:sldId id="267" r:id="rId16"/>
    <p:sldId id="268" r:id="rId17"/>
    <p:sldId id="325" r:id="rId18"/>
    <p:sldId id="326" r:id="rId19"/>
    <p:sldId id="269" r:id="rId20"/>
    <p:sldId id="336" r:id="rId21"/>
    <p:sldId id="340" r:id="rId22"/>
    <p:sldId id="342" r:id="rId23"/>
    <p:sldId id="341" r:id="rId24"/>
    <p:sldId id="339" r:id="rId25"/>
    <p:sldId id="337" r:id="rId26"/>
    <p:sldId id="270" r:id="rId27"/>
    <p:sldId id="271" r:id="rId28"/>
    <p:sldId id="272" r:id="rId29"/>
    <p:sldId id="273" r:id="rId30"/>
    <p:sldId id="275" r:id="rId31"/>
    <p:sldId id="276" r:id="rId32"/>
    <p:sldId id="277" r:id="rId33"/>
    <p:sldId id="280" r:id="rId34"/>
    <p:sldId id="281" r:id="rId35"/>
    <p:sldId id="278" r:id="rId36"/>
    <p:sldId id="279" r:id="rId37"/>
    <p:sldId id="282" r:id="rId38"/>
    <p:sldId id="283" r:id="rId39"/>
    <p:sldId id="284" r:id="rId40"/>
    <p:sldId id="285" r:id="rId41"/>
    <p:sldId id="286" r:id="rId42"/>
    <p:sldId id="287" r:id="rId43"/>
    <p:sldId id="290" r:id="rId44"/>
    <p:sldId id="288" r:id="rId45"/>
    <p:sldId id="289" r:id="rId46"/>
    <p:sldId id="291" r:id="rId47"/>
    <p:sldId id="334" r:id="rId48"/>
    <p:sldId id="335" r:id="rId49"/>
    <p:sldId id="292" r:id="rId50"/>
    <p:sldId id="296" r:id="rId51"/>
    <p:sldId id="343" r:id="rId52"/>
    <p:sldId id="305" r:id="rId53"/>
    <p:sldId id="293" r:id="rId54"/>
    <p:sldId id="297" r:id="rId55"/>
    <p:sldId id="274" r:id="rId56"/>
    <p:sldId id="298" r:id="rId57"/>
    <p:sldId id="299" r:id="rId58"/>
    <p:sldId id="301" r:id="rId59"/>
    <p:sldId id="302" r:id="rId60"/>
    <p:sldId id="304" r:id="rId61"/>
    <p:sldId id="303" r:id="rId62"/>
    <p:sldId id="307" r:id="rId63"/>
    <p:sldId id="308" r:id="rId64"/>
    <p:sldId id="311" r:id="rId65"/>
    <p:sldId id="314" r:id="rId66"/>
    <p:sldId id="312" r:id="rId67"/>
    <p:sldId id="313" r:id="rId68"/>
    <p:sldId id="315" r:id="rId69"/>
    <p:sldId id="316" r:id="rId70"/>
    <p:sldId id="310" r:id="rId71"/>
    <p:sldId id="317" r:id="rId72"/>
    <p:sldId id="320" r:id="rId73"/>
    <p:sldId id="318" r:id="rId74"/>
    <p:sldId id="319" r:id="rId75"/>
    <p:sldId id="321" r:id="rId76"/>
    <p:sldId id="322" r:id="rId77"/>
    <p:sldId id="323" r:id="rId78"/>
    <p:sldId id="324" r:id="rId79"/>
    <p:sldId id="327" r:id="rId80"/>
    <p:sldId id="328" r:id="rId81"/>
    <p:sldId id="329" r:id="rId82"/>
    <p:sldId id="330" r:id="rId83"/>
    <p:sldId id="331" r:id="rId84"/>
    <p:sldId id="332" r:id="rId8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FBB6CC-883D-61FA-23E7-CA17E1D4BFF1}" v="20" dt="2025-05-19T12:05:00.872"/>
    <p1510:client id="{78BC7B1C-C46C-4827-B80E-E330B9E84CCB}" v="2026" dt="2025-05-19T12:21:52.926"/>
    <p1510:client id="{9FDD6342-1E80-DD49-AD9B-61C475160037}" v="1" dt="2025-05-20T07:03:26.6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55" autoAdjust="0"/>
    <p:restoredTop sz="95735"/>
  </p:normalViewPr>
  <p:slideViewPr>
    <p:cSldViewPr snapToGrid="0">
      <p:cViewPr varScale="1">
        <p:scale>
          <a:sx n="109" d="100"/>
          <a:sy n="109" d="100"/>
        </p:scale>
        <p:origin x="4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microsoft.com/office/2016/11/relationships/changesInfo" Target="changesInfos/changesInfo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derico Cunico" userId="S::federico.cunico@univr.it::0e99aed6-abf2-49c0-8291-0e47421ca0f9" providerId="AD" clId="Web-{55A34BB3-91BF-6E05-10B7-470B6EE51176}"/>
    <pc:docChg chg="addSld modSld">
      <pc:chgData name="Federico Cunico" userId="S::federico.cunico@univr.it::0e99aed6-abf2-49c0-8291-0e47421ca0f9" providerId="AD" clId="Web-{55A34BB3-91BF-6E05-10B7-470B6EE51176}" dt="2025-05-05T07:28:33.406" v="51"/>
      <pc:docMkLst>
        <pc:docMk/>
      </pc:docMkLst>
      <pc:sldChg chg="modSp">
        <pc:chgData name="Federico Cunico" userId="S::federico.cunico@univr.it::0e99aed6-abf2-49c0-8291-0e47421ca0f9" providerId="AD" clId="Web-{55A34BB3-91BF-6E05-10B7-470B6EE51176}" dt="2025-05-05T07:28:23.437" v="50" actId="1076"/>
        <pc:sldMkLst>
          <pc:docMk/>
          <pc:sldMk cId="3962583941" sldId="256"/>
        </pc:sldMkLst>
        <pc:spChg chg="mod">
          <ac:chgData name="Federico Cunico" userId="S::federico.cunico@univr.it::0e99aed6-abf2-49c0-8291-0e47421ca0f9" providerId="AD" clId="Web-{55A34BB3-91BF-6E05-10B7-470B6EE51176}" dt="2025-05-05T07:28:23.437" v="50" actId="1076"/>
          <ac:spMkLst>
            <pc:docMk/>
            <pc:sldMk cId="3962583941" sldId="256"/>
            <ac:spMk id="2" creationId="{00000000-0000-0000-0000-000000000000}"/>
          </ac:spMkLst>
        </pc:spChg>
        <pc:spChg chg="mod">
          <ac:chgData name="Federico Cunico" userId="S::federico.cunico@univr.it::0e99aed6-abf2-49c0-8291-0e47421ca0f9" providerId="AD" clId="Web-{55A34BB3-91BF-6E05-10B7-470B6EE51176}" dt="2025-05-05T07:28:11.874" v="47" actId="1076"/>
          <ac:spMkLst>
            <pc:docMk/>
            <pc:sldMk cId="3962583941" sldId="256"/>
            <ac:spMk id="3" creationId="{00000000-0000-0000-0000-000000000000}"/>
          </ac:spMkLst>
        </pc:spChg>
      </pc:sldChg>
      <pc:sldChg chg="new">
        <pc:chgData name="Federico Cunico" userId="S::federico.cunico@univr.it::0e99aed6-abf2-49c0-8291-0e47421ca0f9" providerId="AD" clId="Web-{55A34BB3-91BF-6E05-10B7-470B6EE51176}" dt="2025-05-05T07:28:33.406" v="51"/>
        <pc:sldMkLst>
          <pc:docMk/>
          <pc:sldMk cId="174085283" sldId="257"/>
        </pc:sldMkLst>
      </pc:sldChg>
    </pc:docChg>
  </pc:docChgLst>
  <pc:docChgLst>
    <pc:chgData name="Federico Cunico" userId="S::federico.cunico@univr.it::0e99aed6-abf2-49c0-8291-0e47421ca0f9" providerId="AD" clId="Web-{AAB1941A-1303-55E3-F8F0-6960CF79882B}"/>
    <pc:docChg chg="addSld modSld">
      <pc:chgData name="Federico Cunico" userId="S::federico.cunico@univr.it::0e99aed6-abf2-49c0-8291-0e47421ca0f9" providerId="AD" clId="Web-{AAB1941A-1303-55E3-F8F0-6960CF79882B}" dt="2025-05-05T09:35:46.238" v="420" actId="20577"/>
      <pc:docMkLst>
        <pc:docMk/>
      </pc:docMkLst>
      <pc:sldChg chg="addSp delSp modSp mod setBg">
        <pc:chgData name="Federico Cunico" userId="S::federico.cunico@univr.it::0e99aed6-abf2-49c0-8291-0e47421ca0f9" providerId="AD" clId="Web-{AAB1941A-1303-55E3-F8F0-6960CF79882B}" dt="2025-05-05T08:49:11.543" v="319"/>
        <pc:sldMkLst>
          <pc:docMk/>
          <pc:sldMk cId="174085283" sldId="257"/>
        </pc:sldMkLst>
        <pc:spChg chg="mod">
          <ac:chgData name="Federico Cunico" userId="S::federico.cunico@univr.it::0e99aed6-abf2-49c0-8291-0e47421ca0f9" providerId="AD" clId="Web-{AAB1941A-1303-55E3-F8F0-6960CF79882B}" dt="2025-05-05T08:49:11.543" v="319"/>
          <ac:spMkLst>
            <pc:docMk/>
            <pc:sldMk cId="174085283" sldId="257"/>
            <ac:spMk id="2" creationId="{07C97E29-D8E9-72FD-3F27-96E46B6B37BB}"/>
          </ac:spMkLst>
        </pc:spChg>
        <pc:spChg chg="add del mod">
          <ac:chgData name="Federico Cunico" userId="S::federico.cunico@univr.it::0e99aed6-abf2-49c0-8291-0e47421ca0f9" providerId="AD" clId="Web-{AAB1941A-1303-55E3-F8F0-6960CF79882B}" dt="2025-05-05T08:49:11.543" v="319"/>
          <ac:spMkLst>
            <pc:docMk/>
            <pc:sldMk cId="174085283" sldId="257"/>
            <ac:spMk id="3" creationId="{1B5B0BCA-79F1-484A-7F72-3A73696B95FA}"/>
          </ac:spMkLst>
        </pc:spChg>
      </pc:sldChg>
      <pc:sldChg chg="modSp new">
        <pc:chgData name="Federico Cunico" userId="S::federico.cunico@univr.it::0e99aed6-abf2-49c0-8291-0e47421ca0f9" providerId="AD" clId="Web-{AAB1941A-1303-55E3-F8F0-6960CF79882B}" dt="2025-05-05T09:35:46.238" v="420" actId="20577"/>
        <pc:sldMkLst>
          <pc:docMk/>
          <pc:sldMk cId="2353834431" sldId="258"/>
        </pc:sldMkLst>
        <pc:spChg chg="mod">
          <ac:chgData name="Federico Cunico" userId="S::federico.cunico@univr.it::0e99aed6-abf2-49c0-8291-0e47421ca0f9" providerId="AD" clId="Web-{AAB1941A-1303-55E3-F8F0-6960CF79882B}" dt="2025-05-05T09:35:32.253" v="417" actId="20577"/>
          <ac:spMkLst>
            <pc:docMk/>
            <pc:sldMk cId="2353834431" sldId="258"/>
            <ac:spMk id="2" creationId="{7FD0A735-0F17-42F6-B893-B3446B34B980}"/>
          </ac:spMkLst>
        </pc:spChg>
        <pc:spChg chg="mod">
          <ac:chgData name="Federico Cunico" userId="S::federico.cunico@univr.it::0e99aed6-abf2-49c0-8291-0e47421ca0f9" providerId="AD" clId="Web-{AAB1941A-1303-55E3-F8F0-6960CF79882B}" dt="2025-05-05T09:35:46.238" v="420" actId="20577"/>
          <ac:spMkLst>
            <pc:docMk/>
            <pc:sldMk cId="2353834431" sldId="258"/>
            <ac:spMk id="3" creationId="{84090473-F6D7-94C6-5961-D4EB71FB041F}"/>
          </ac:spMkLst>
        </pc:spChg>
      </pc:sldChg>
      <pc:sldChg chg="addSp delSp modSp new">
        <pc:chgData name="Federico Cunico" userId="S::federico.cunico@univr.it::0e99aed6-abf2-49c0-8291-0e47421ca0f9" providerId="AD" clId="Web-{AAB1941A-1303-55E3-F8F0-6960CF79882B}" dt="2025-05-05T08:59:48.350" v="332" actId="1076"/>
        <pc:sldMkLst>
          <pc:docMk/>
          <pc:sldMk cId="1249527033" sldId="259"/>
        </pc:sldMkLst>
        <pc:spChg chg="mod">
          <ac:chgData name="Federico Cunico" userId="S::federico.cunico@univr.it::0e99aed6-abf2-49c0-8291-0e47421ca0f9" providerId="AD" clId="Web-{AAB1941A-1303-55E3-F8F0-6960CF79882B}" dt="2025-05-05T07:49:43.557" v="140" actId="20577"/>
          <ac:spMkLst>
            <pc:docMk/>
            <pc:sldMk cId="1249527033" sldId="259"/>
            <ac:spMk id="2" creationId="{85A264FE-E599-8C19-5952-49587594EC9F}"/>
          </ac:spMkLst>
        </pc:spChg>
        <pc:spChg chg="mod">
          <ac:chgData name="Federico Cunico" userId="S::federico.cunico@univr.it::0e99aed6-abf2-49c0-8291-0e47421ca0f9" providerId="AD" clId="Web-{AAB1941A-1303-55E3-F8F0-6960CF79882B}" dt="2025-05-05T08:19:57.428" v="269" actId="14100"/>
          <ac:spMkLst>
            <pc:docMk/>
            <pc:sldMk cId="1249527033" sldId="259"/>
            <ac:spMk id="3" creationId="{92DB0E16-7EB6-610D-F8E3-1CEDAF208D82}"/>
          </ac:spMkLst>
        </pc:spChg>
        <pc:picChg chg="add mod modCrop">
          <ac:chgData name="Federico Cunico" userId="S::federico.cunico@univr.it::0e99aed6-abf2-49c0-8291-0e47421ca0f9" providerId="AD" clId="Web-{AAB1941A-1303-55E3-F8F0-6960CF79882B}" dt="2025-05-05T08:59:48.350" v="332" actId="1076"/>
          <ac:picMkLst>
            <pc:docMk/>
            <pc:sldMk cId="1249527033" sldId="259"/>
            <ac:picMk id="5" creationId="{287CD807-DB0C-CD8C-C4A7-017795E374F0}"/>
          </ac:picMkLst>
        </pc:picChg>
        <pc:picChg chg="add mod">
          <ac:chgData name="Federico Cunico" userId="S::federico.cunico@univr.it::0e99aed6-abf2-49c0-8291-0e47421ca0f9" providerId="AD" clId="Web-{AAB1941A-1303-55E3-F8F0-6960CF79882B}" dt="2025-05-05T08:59:45.568" v="330" actId="1076"/>
          <ac:picMkLst>
            <pc:docMk/>
            <pc:sldMk cId="1249527033" sldId="259"/>
            <ac:picMk id="6" creationId="{1EAF452A-C4D7-F02B-7421-351BC9B0F4BC}"/>
          </ac:picMkLst>
        </pc:picChg>
        <pc:picChg chg="add mod">
          <ac:chgData name="Federico Cunico" userId="S::federico.cunico@univr.it::0e99aed6-abf2-49c0-8291-0e47421ca0f9" providerId="AD" clId="Web-{AAB1941A-1303-55E3-F8F0-6960CF79882B}" dt="2025-05-05T08:59:46.928" v="331" actId="1076"/>
          <ac:picMkLst>
            <pc:docMk/>
            <pc:sldMk cId="1249527033" sldId="259"/>
            <ac:picMk id="10" creationId="{50B1E3CD-185A-A956-6309-BDC6048828BD}"/>
          </ac:picMkLst>
        </pc:picChg>
      </pc:sldChg>
      <pc:sldChg chg="new">
        <pc:chgData name="Federico Cunico" userId="S::federico.cunico@univr.it::0e99aed6-abf2-49c0-8291-0e47421ca0f9" providerId="AD" clId="Web-{AAB1941A-1303-55E3-F8F0-6960CF79882B}" dt="2025-05-05T09:35:38.300" v="418"/>
        <pc:sldMkLst>
          <pc:docMk/>
          <pc:sldMk cId="2417913971" sldId="260"/>
        </pc:sldMkLst>
      </pc:sldChg>
    </pc:docChg>
  </pc:docChgLst>
  <pc:docChgLst>
    <pc:chgData name="Federico Cunico" userId="S::federico.cunico@univr.it::0e99aed6-abf2-49c0-8291-0e47421ca0f9" providerId="AD" clId="Web-{4E32F99D-D5C3-C3FE-5001-7CCC87C15DA3}"/>
    <pc:docChg chg="addSld delSld modSld">
      <pc:chgData name="Federico Cunico" userId="S::federico.cunico@univr.it::0e99aed6-abf2-49c0-8291-0e47421ca0f9" providerId="AD" clId="Web-{4E32F99D-D5C3-C3FE-5001-7CCC87C15DA3}" dt="2025-05-06T09:06:08.660" v="170" actId="1076"/>
      <pc:docMkLst>
        <pc:docMk/>
      </pc:docMkLst>
      <pc:sldChg chg="modSp">
        <pc:chgData name="Federico Cunico" userId="S::federico.cunico@univr.it::0e99aed6-abf2-49c0-8291-0e47421ca0f9" providerId="AD" clId="Web-{4E32F99D-D5C3-C3FE-5001-7CCC87C15DA3}" dt="2025-05-06T09:04:12.783" v="108" actId="20577"/>
        <pc:sldMkLst>
          <pc:docMk/>
          <pc:sldMk cId="2353834431" sldId="258"/>
        </pc:sldMkLst>
        <pc:spChg chg="mod">
          <ac:chgData name="Federico Cunico" userId="S::federico.cunico@univr.it::0e99aed6-abf2-49c0-8291-0e47421ca0f9" providerId="AD" clId="Web-{4E32F99D-D5C3-C3FE-5001-7CCC87C15DA3}" dt="2025-05-06T09:04:12.783" v="108" actId="20577"/>
          <ac:spMkLst>
            <pc:docMk/>
            <pc:sldMk cId="2353834431" sldId="258"/>
            <ac:spMk id="3" creationId="{84090473-F6D7-94C6-5961-D4EB71FB041F}"/>
          </ac:spMkLst>
        </pc:spChg>
      </pc:sldChg>
      <pc:sldChg chg="addSp modSp">
        <pc:chgData name="Federico Cunico" userId="S::federico.cunico@univr.it::0e99aed6-abf2-49c0-8291-0e47421ca0f9" providerId="AD" clId="Web-{4E32F99D-D5C3-C3FE-5001-7CCC87C15DA3}" dt="2025-05-06T09:06:08.660" v="170" actId="1076"/>
        <pc:sldMkLst>
          <pc:docMk/>
          <pc:sldMk cId="2417913971" sldId="260"/>
        </pc:sldMkLst>
        <pc:spChg chg="mod">
          <ac:chgData name="Federico Cunico" userId="S::federico.cunico@univr.it::0e99aed6-abf2-49c0-8291-0e47421ca0f9" providerId="AD" clId="Web-{4E32F99D-D5C3-C3FE-5001-7CCC87C15DA3}" dt="2025-05-06T09:04:50.017" v="111" actId="20577"/>
          <ac:spMkLst>
            <pc:docMk/>
            <pc:sldMk cId="2417913971" sldId="260"/>
            <ac:spMk id="2" creationId="{91F3F2FC-4E86-05E2-9F0C-C3F1E158DAF3}"/>
          </ac:spMkLst>
        </pc:spChg>
        <pc:spChg chg="mod">
          <ac:chgData name="Federico Cunico" userId="S::federico.cunico@univr.it::0e99aed6-abf2-49c0-8291-0e47421ca0f9" providerId="AD" clId="Web-{4E32F99D-D5C3-C3FE-5001-7CCC87C15DA3}" dt="2025-05-06T09:05:15.924" v="164" actId="20577"/>
          <ac:spMkLst>
            <pc:docMk/>
            <pc:sldMk cId="2417913971" sldId="260"/>
            <ac:spMk id="3" creationId="{A568E005-438C-9200-BE5D-711FEB59E065}"/>
          </ac:spMkLst>
        </pc:spChg>
        <pc:picChg chg="add mod">
          <ac:chgData name="Federico Cunico" userId="S::federico.cunico@univr.it::0e99aed6-abf2-49c0-8291-0e47421ca0f9" providerId="AD" clId="Web-{4E32F99D-D5C3-C3FE-5001-7CCC87C15DA3}" dt="2025-05-06T09:06:08.660" v="170" actId="1076"/>
          <ac:picMkLst>
            <pc:docMk/>
            <pc:sldMk cId="2417913971" sldId="260"/>
            <ac:picMk id="4" creationId="{AB7E4FAF-E36C-B657-7D94-60B02A0B1DB5}"/>
          </ac:picMkLst>
        </pc:picChg>
      </pc:sldChg>
      <pc:sldChg chg="add del">
        <pc:chgData name="Federico Cunico" userId="S::federico.cunico@univr.it::0e99aed6-abf2-49c0-8291-0e47421ca0f9" providerId="AD" clId="Web-{4E32F99D-D5C3-C3FE-5001-7CCC87C15DA3}" dt="2025-05-06T09:05:47.456" v="166"/>
        <pc:sldMkLst>
          <pc:docMk/>
          <pc:sldMk cId="2316616866" sldId="369"/>
        </pc:sldMkLst>
      </pc:sldChg>
    </pc:docChg>
  </pc:docChgLst>
  <pc:docChgLst>
    <pc:chgData name="Federico Cunico" userId="0e99aed6-abf2-49c0-8291-0e47421ca0f9" providerId="ADAL" clId="{9FDD6342-1E80-DD49-AD9B-61C475160037}"/>
    <pc:docChg chg="addSld modSld">
      <pc:chgData name="Federico Cunico" userId="0e99aed6-abf2-49c0-8291-0e47421ca0f9" providerId="ADAL" clId="{9FDD6342-1E80-DD49-AD9B-61C475160037}" dt="2025-05-20T07:03:26.653" v="0"/>
      <pc:docMkLst>
        <pc:docMk/>
      </pc:docMkLst>
      <pc:sldChg chg="add">
        <pc:chgData name="Federico Cunico" userId="0e99aed6-abf2-49c0-8291-0e47421ca0f9" providerId="ADAL" clId="{9FDD6342-1E80-DD49-AD9B-61C475160037}" dt="2025-05-20T07:03:26.653" v="0"/>
        <pc:sldMkLst>
          <pc:docMk/>
          <pc:sldMk cId="3741518165" sldId="343"/>
        </pc:sldMkLst>
      </pc:sldChg>
    </pc:docChg>
  </pc:docChgLst>
  <pc:docChgLst>
    <pc:chgData name="Federico Cunico" userId="0e99aed6-abf2-49c0-8291-0e47421ca0f9" providerId="ADAL" clId="{78BC7B1C-C46C-4827-B80E-E330B9E84CCB}"/>
    <pc:docChg chg="undo custSel addSld delSld modSld sldOrd">
      <pc:chgData name="Federico Cunico" userId="0e99aed6-abf2-49c0-8291-0e47421ca0f9" providerId="ADAL" clId="{78BC7B1C-C46C-4827-B80E-E330B9E84CCB}" dt="2025-05-19T12:21:52.926" v="10338"/>
      <pc:docMkLst>
        <pc:docMk/>
      </pc:docMkLst>
      <pc:sldChg chg="modSp mod">
        <pc:chgData name="Federico Cunico" userId="0e99aed6-abf2-49c0-8291-0e47421ca0f9" providerId="ADAL" clId="{78BC7B1C-C46C-4827-B80E-E330B9E84CCB}" dt="2025-05-07T08:40:53.059" v="7537" actId="6549"/>
        <pc:sldMkLst>
          <pc:docMk/>
          <pc:sldMk cId="2353834431" sldId="258"/>
        </pc:sldMkLst>
        <pc:spChg chg="mod">
          <ac:chgData name="Federico Cunico" userId="0e99aed6-abf2-49c0-8291-0e47421ca0f9" providerId="ADAL" clId="{78BC7B1C-C46C-4827-B80E-E330B9E84CCB}" dt="2025-05-07T08:40:53.059" v="7537" actId="6549"/>
          <ac:spMkLst>
            <pc:docMk/>
            <pc:sldMk cId="2353834431" sldId="258"/>
            <ac:spMk id="3" creationId="{84090473-F6D7-94C6-5961-D4EB71FB041F}"/>
          </ac:spMkLst>
        </pc:spChg>
      </pc:sldChg>
      <pc:sldChg chg="modSp mod">
        <pc:chgData name="Federico Cunico" userId="0e99aed6-abf2-49c0-8291-0e47421ca0f9" providerId="ADAL" clId="{78BC7B1C-C46C-4827-B80E-E330B9E84CCB}" dt="2025-05-07T08:38:28.272" v="7456" actId="1076"/>
        <pc:sldMkLst>
          <pc:docMk/>
          <pc:sldMk cId="1249527033" sldId="259"/>
        </pc:sldMkLst>
      </pc:sldChg>
      <pc:sldChg chg="addSp delSp modSp mod">
        <pc:chgData name="Federico Cunico" userId="0e99aed6-abf2-49c0-8291-0e47421ca0f9" providerId="ADAL" clId="{78BC7B1C-C46C-4827-B80E-E330B9E84CCB}" dt="2025-05-06T09:09:41.415" v="205" actId="5793"/>
        <pc:sldMkLst>
          <pc:docMk/>
          <pc:sldMk cId="2417913971" sldId="260"/>
        </pc:sldMkLst>
        <pc:spChg chg="mod">
          <ac:chgData name="Federico Cunico" userId="0e99aed6-abf2-49c0-8291-0e47421ca0f9" providerId="ADAL" clId="{78BC7B1C-C46C-4827-B80E-E330B9E84CCB}" dt="2025-05-06T09:09:41.415" v="205" actId="5793"/>
          <ac:spMkLst>
            <pc:docMk/>
            <pc:sldMk cId="2417913971" sldId="260"/>
            <ac:spMk id="3" creationId="{A568E005-438C-9200-BE5D-711FEB59E065}"/>
          </ac:spMkLst>
        </pc:spChg>
        <pc:spChg chg="add mod">
          <ac:chgData name="Federico Cunico" userId="0e99aed6-abf2-49c0-8291-0e47421ca0f9" providerId="ADAL" clId="{78BC7B1C-C46C-4827-B80E-E330B9E84CCB}" dt="2025-05-06T09:08:02.211" v="113" actId="404"/>
          <ac:spMkLst>
            <pc:docMk/>
            <pc:sldMk cId="2417913971" sldId="260"/>
            <ac:spMk id="8" creationId="{12FEEF24-E4BF-85FF-F2B9-E3A32CF822C6}"/>
          </ac:spMkLst>
        </pc:spChg>
        <pc:spChg chg="add mod">
          <ac:chgData name="Federico Cunico" userId="0e99aed6-abf2-49c0-8291-0e47421ca0f9" providerId="ADAL" clId="{78BC7B1C-C46C-4827-B80E-E330B9E84CCB}" dt="2025-05-06T09:08:02.211" v="113" actId="404"/>
          <ac:spMkLst>
            <pc:docMk/>
            <pc:sldMk cId="2417913971" sldId="260"/>
            <ac:spMk id="9" creationId="{4F4F1C9B-F374-6A62-883A-A022B752949B}"/>
          </ac:spMkLst>
        </pc:spChg>
        <pc:spChg chg="add mod">
          <ac:chgData name="Federico Cunico" userId="0e99aed6-abf2-49c0-8291-0e47421ca0f9" providerId="ADAL" clId="{78BC7B1C-C46C-4827-B80E-E330B9E84CCB}" dt="2025-05-06T09:08:02.211" v="113" actId="404"/>
          <ac:spMkLst>
            <pc:docMk/>
            <pc:sldMk cId="2417913971" sldId="260"/>
            <ac:spMk id="10" creationId="{0F09EF94-A89B-F491-7A2D-49DB96436E67}"/>
          </ac:spMkLst>
        </pc:spChg>
        <pc:spChg chg="mod topLvl">
          <ac:chgData name="Federico Cunico" userId="0e99aed6-abf2-49c0-8291-0e47421ca0f9" providerId="ADAL" clId="{78BC7B1C-C46C-4827-B80E-E330B9E84CCB}" dt="2025-05-06T09:09:26.585" v="177" actId="164"/>
          <ac:spMkLst>
            <pc:docMk/>
            <pc:sldMk cId="2417913971" sldId="260"/>
            <ac:spMk id="16" creationId="{2F525BAE-B4F0-0700-AEB0-0B9D69B19DC5}"/>
          </ac:spMkLst>
        </pc:spChg>
        <pc:spChg chg="mod topLvl">
          <ac:chgData name="Federico Cunico" userId="0e99aed6-abf2-49c0-8291-0e47421ca0f9" providerId="ADAL" clId="{78BC7B1C-C46C-4827-B80E-E330B9E84CCB}" dt="2025-05-06T09:09:26.585" v="177" actId="164"/>
          <ac:spMkLst>
            <pc:docMk/>
            <pc:sldMk cId="2417913971" sldId="260"/>
            <ac:spMk id="17" creationId="{E7382F90-C38D-B598-3994-2B7AD6E2C536}"/>
          </ac:spMkLst>
        </pc:spChg>
        <pc:spChg chg="mod topLvl">
          <ac:chgData name="Federico Cunico" userId="0e99aed6-abf2-49c0-8291-0e47421ca0f9" providerId="ADAL" clId="{78BC7B1C-C46C-4827-B80E-E330B9E84CCB}" dt="2025-05-06T09:09:26.585" v="177" actId="164"/>
          <ac:spMkLst>
            <pc:docMk/>
            <pc:sldMk cId="2417913971" sldId="260"/>
            <ac:spMk id="18" creationId="{CCA35773-0FBC-5430-D23C-B2DC9192606C}"/>
          </ac:spMkLst>
        </pc:spChg>
        <pc:grpChg chg="add mod">
          <ac:chgData name="Federico Cunico" userId="0e99aed6-abf2-49c0-8291-0e47421ca0f9" providerId="ADAL" clId="{78BC7B1C-C46C-4827-B80E-E330B9E84CCB}" dt="2025-05-06T09:08:05.129" v="114" actId="1076"/>
          <ac:grpSpMkLst>
            <pc:docMk/>
            <pc:sldMk cId="2417913971" sldId="260"/>
            <ac:grpSpMk id="11" creationId="{9D67D6F2-5489-1C92-A8B2-2FF89C3B2215}"/>
          </ac:grpSpMkLst>
        </pc:grpChg>
        <pc:grpChg chg="add mod">
          <ac:chgData name="Federico Cunico" userId="0e99aed6-abf2-49c0-8291-0e47421ca0f9" providerId="ADAL" clId="{78BC7B1C-C46C-4827-B80E-E330B9E84CCB}" dt="2025-05-06T09:09:30.427" v="178" actId="1076"/>
          <ac:grpSpMkLst>
            <pc:docMk/>
            <pc:sldMk cId="2417913971" sldId="260"/>
            <ac:grpSpMk id="23" creationId="{98E340C8-E1A4-C7D6-58B1-D74A3F229074}"/>
          </ac:grpSpMkLst>
        </pc:grpChg>
        <pc:picChg chg="mod">
          <ac:chgData name="Federico Cunico" userId="0e99aed6-abf2-49c0-8291-0e47421ca0f9" providerId="ADAL" clId="{78BC7B1C-C46C-4827-B80E-E330B9E84CCB}" dt="2025-05-06T09:07:56.716" v="110" actId="164"/>
          <ac:picMkLst>
            <pc:docMk/>
            <pc:sldMk cId="2417913971" sldId="260"/>
            <ac:picMk id="4" creationId="{AB7E4FAF-E36C-B657-7D94-60B02A0B1DB5}"/>
          </ac:picMkLst>
        </pc:picChg>
        <pc:picChg chg="add mod">
          <ac:chgData name="Federico Cunico" userId="0e99aed6-abf2-49c0-8291-0e47421ca0f9" providerId="ADAL" clId="{78BC7B1C-C46C-4827-B80E-E330B9E84CCB}" dt="2025-05-06T09:07:56.716" v="110" actId="164"/>
          <ac:picMkLst>
            <pc:docMk/>
            <pc:sldMk cId="2417913971" sldId="260"/>
            <ac:picMk id="5" creationId="{DC8A37CC-C24D-B083-FBFF-398D3B4E19C1}"/>
          </ac:picMkLst>
        </pc:picChg>
        <pc:picChg chg="add mod">
          <ac:chgData name="Federico Cunico" userId="0e99aed6-abf2-49c0-8291-0e47421ca0f9" providerId="ADAL" clId="{78BC7B1C-C46C-4827-B80E-E330B9E84CCB}" dt="2025-05-06T09:07:56.716" v="110" actId="164"/>
          <ac:picMkLst>
            <pc:docMk/>
            <pc:sldMk cId="2417913971" sldId="260"/>
            <ac:picMk id="6" creationId="{6888E676-423A-A60B-05F1-D5479B143FDC}"/>
          </ac:picMkLst>
        </pc:picChg>
        <pc:picChg chg="add mod">
          <ac:chgData name="Federico Cunico" userId="0e99aed6-abf2-49c0-8291-0e47421ca0f9" providerId="ADAL" clId="{78BC7B1C-C46C-4827-B80E-E330B9E84CCB}" dt="2025-05-06T09:09:26.585" v="177" actId="164"/>
          <ac:picMkLst>
            <pc:docMk/>
            <pc:sldMk cId="2417913971" sldId="260"/>
            <ac:picMk id="20" creationId="{4AA27F0E-E11D-C29E-4FE4-165F08FA120D}"/>
          </ac:picMkLst>
        </pc:picChg>
        <pc:picChg chg="add mod">
          <ac:chgData name="Federico Cunico" userId="0e99aed6-abf2-49c0-8291-0e47421ca0f9" providerId="ADAL" clId="{78BC7B1C-C46C-4827-B80E-E330B9E84CCB}" dt="2025-05-06T09:09:26.585" v="177" actId="164"/>
          <ac:picMkLst>
            <pc:docMk/>
            <pc:sldMk cId="2417913971" sldId="260"/>
            <ac:picMk id="21" creationId="{588F4784-C0CC-E5A2-D0C4-D98FF569456D}"/>
          </ac:picMkLst>
        </pc:picChg>
        <pc:picChg chg="add mod">
          <ac:chgData name="Federico Cunico" userId="0e99aed6-abf2-49c0-8291-0e47421ca0f9" providerId="ADAL" clId="{78BC7B1C-C46C-4827-B80E-E330B9E84CCB}" dt="2025-05-06T09:09:26.585" v="177" actId="164"/>
          <ac:picMkLst>
            <pc:docMk/>
            <pc:sldMk cId="2417913971" sldId="260"/>
            <ac:picMk id="22" creationId="{CCF15391-F11A-CF39-6331-7F1E9FDBB529}"/>
          </ac:picMkLst>
        </pc:picChg>
      </pc:sldChg>
      <pc:sldChg chg="addSp delSp modSp add mod modAnim">
        <pc:chgData name="Federico Cunico" userId="0e99aed6-abf2-49c0-8291-0e47421ca0f9" providerId="ADAL" clId="{78BC7B1C-C46C-4827-B80E-E330B9E84CCB}" dt="2025-05-06T09:12:23.470" v="370"/>
        <pc:sldMkLst>
          <pc:docMk/>
          <pc:sldMk cId="973144006" sldId="261"/>
        </pc:sldMkLst>
        <pc:spChg chg="mod">
          <ac:chgData name="Federico Cunico" userId="0e99aed6-abf2-49c0-8291-0e47421ca0f9" providerId="ADAL" clId="{78BC7B1C-C46C-4827-B80E-E330B9E84CCB}" dt="2025-05-06T09:12:16.960" v="368" actId="20577"/>
          <ac:spMkLst>
            <pc:docMk/>
            <pc:sldMk cId="973144006" sldId="261"/>
            <ac:spMk id="3" creationId="{384C14B9-F788-9A58-A884-2943B58BD0F1}"/>
          </ac:spMkLst>
        </pc:spChg>
        <pc:grpChg chg="mod">
          <ac:chgData name="Federico Cunico" userId="0e99aed6-abf2-49c0-8291-0e47421ca0f9" providerId="ADAL" clId="{78BC7B1C-C46C-4827-B80E-E330B9E84CCB}" dt="2025-05-06T09:12:19.051" v="369" actId="1076"/>
          <ac:grpSpMkLst>
            <pc:docMk/>
            <pc:sldMk cId="973144006" sldId="261"/>
            <ac:grpSpMk id="36" creationId="{2FE93D42-D6AE-838A-91A8-D91302839930}"/>
          </ac:grpSpMkLst>
        </pc:grpChg>
        <pc:picChg chg="mod">
          <ac:chgData name="Federico Cunico" userId="0e99aed6-abf2-49c0-8291-0e47421ca0f9" providerId="ADAL" clId="{78BC7B1C-C46C-4827-B80E-E330B9E84CCB}" dt="2025-05-06T09:12:02.083" v="362" actId="164"/>
          <ac:picMkLst>
            <pc:docMk/>
            <pc:sldMk cId="973144006" sldId="261"/>
            <ac:picMk id="4" creationId="{9AE22856-BE30-E0FB-E876-B3D47381FBC3}"/>
          </ac:picMkLst>
        </pc:picChg>
        <pc:picChg chg="mod">
          <ac:chgData name="Federico Cunico" userId="0e99aed6-abf2-49c0-8291-0e47421ca0f9" providerId="ADAL" clId="{78BC7B1C-C46C-4827-B80E-E330B9E84CCB}" dt="2025-05-06T09:11:02.490" v="338" actId="688"/>
          <ac:picMkLst>
            <pc:docMk/>
            <pc:sldMk cId="973144006" sldId="261"/>
            <ac:picMk id="5" creationId="{93E3D963-1F9A-08D2-1F16-C3B25B440988}"/>
          </ac:picMkLst>
        </pc:picChg>
        <pc:picChg chg="mod">
          <ac:chgData name="Federico Cunico" userId="0e99aed6-abf2-49c0-8291-0e47421ca0f9" providerId="ADAL" clId="{78BC7B1C-C46C-4827-B80E-E330B9E84CCB}" dt="2025-05-06T09:11:12.943" v="347" actId="1076"/>
          <ac:picMkLst>
            <pc:docMk/>
            <pc:sldMk cId="973144006" sldId="261"/>
            <ac:picMk id="6" creationId="{DE9D6785-3C36-254C-7F24-9E6ACE022483}"/>
          </ac:picMkLst>
        </pc:picChg>
        <pc:picChg chg="add mod">
          <ac:chgData name="Federico Cunico" userId="0e99aed6-abf2-49c0-8291-0e47421ca0f9" providerId="ADAL" clId="{78BC7B1C-C46C-4827-B80E-E330B9E84CCB}" dt="2025-05-06T09:11:06.841" v="342" actId="688"/>
          <ac:picMkLst>
            <pc:docMk/>
            <pc:sldMk cId="973144006" sldId="261"/>
            <ac:picMk id="7" creationId="{CD69128A-CD44-B78C-4E3C-E0CC39B1E518}"/>
          </ac:picMkLst>
        </pc:picChg>
        <pc:picChg chg="add mod">
          <ac:chgData name="Federico Cunico" userId="0e99aed6-abf2-49c0-8291-0e47421ca0f9" providerId="ADAL" clId="{78BC7B1C-C46C-4827-B80E-E330B9E84CCB}" dt="2025-05-06T09:11:11.473" v="346" actId="1076"/>
          <ac:picMkLst>
            <pc:docMk/>
            <pc:sldMk cId="973144006" sldId="261"/>
            <ac:picMk id="11" creationId="{82074D4C-DAF8-0F1A-331C-B1E52AF228B9}"/>
          </ac:picMkLst>
        </pc:picChg>
        <pc:picChg chg="add mod">
          <ac:chgData name="Federico Cunico" userId="0e99aed6-abf2-49c0-8291-0e47421ca0f9" providerId="ADAL" clId="{78BC7B1C-C46C-4827-B80E-E330B9E84CCB}" dt="2025-05-06T09:12:02.083" v="362" actId="164"/>
          <ac:picMkLst>
            <pc:docMk/>
            <pc:sldMk cId="973144006" sldId="261"/>
            <ac:picMk id="12" creationId="{456AC0B1-BC02-0AC9-B621-F2D6A586CBC8}"/>
          </ac:picMkLst>
        </pc:picChg>
        <pc:picChg chg="add mod">
          <ac:chgData name="Federico Cunico" userId="0e99aed6-abf2-49c0-8291-0e47421ca0f9" providerId="ADAL" clId="{78BC7B1C-C46C-4827-B80E-E330B9E84CCB}" dt="2025-05-06T09:11:00.528" v="336" actId="688"/>
          <ac:picMkLst>
            <pc:docMk/>
            <pc:sldMk cId="973144006" sldId="261"/>
            <ac:picMk id="13" creationId="{46E38B25-9775-C27A-B569-71945BC7C718}"/>
          </ac:picMkLst>
        </pc:picChg>
        <pc:picChg chg="add mod">
          <ac:chgData name="Federico Cunico" userId="0e99aed6-abf2-49c0-8291-0e47421ca0f9" providerId="ADAL" clId="{78BC7B1C-C46C-4827-B80E-E330B9E84CCB}" dt="2025-05-06T09:12:02.083" v="362" actId="164"/>
          <ac:picMkLst>
            <pc:docMk/>
            <pc:sldMk cId="973144006" sldId="261"/>
            <ac:picMk id="14" creationId="{F23CFE83-5A77-D839-789F-5AA8ADBEF032}"/>
          </ac:picMkLst>
        </pc:picChg>
        <pc:picChg chg="add mod">
          <ac:chgData name="Federico Cunico" userId="0e99aed6-abf2-49c0-8291-0e47421ca0f9" providerId="ADAL" clId="{78BC7B1C-C46C-4827-B80E-E330B9E84CCB}" dt="2025-05-06T09:10:56.275" v="332" actId="1076"/>
          <ac:picMkLst>
            <pc:docMk/>
            <pc:sldMk cId="973144006" sldId="261"/>
            <ac:picMk id="15" creationId="{40C4C6F1-D01E-9237-432A-3CCD825A6D64}"/>
          </ac:picMkLst>
        </pc:picChg>
        <pc:picChg chg="add mod">
          <ac:chgData name="Federico Cunico" userId="0e99aed6-abf2-49c0-8291-0e47421ca0f9" providerId="ADAL" clId="{78BC7B1C-C46C-4827-B80E-E330B9E84CCB}" dt="2025-05-06T09:10:53.471" v="329" actId="688"/>
          <ac:picMkLst>
            <pc:docMk/>
            <pc:sldMk cId="973144006" sldId="261"/>
            <ac:picMk id="16" creationId="{7568AE01-982D-6725-E33E-7DD6E92FC080}"/>
          </ac:picMkLst>
        </pc:picChg>
        <pc:picChg chg="add mod">
          <ac:chgData name="Federico Cunico" userId="0e99aed6-abf2-49c0-8291-0e47421ca0f9" providerId="ADAL" clId="{78BC7B1C-C46C-4827-B80E-E330B9E84CCB}" dt="2025-05-06T09:11:18.353" v="349" actId="1076"/>
          <ac:picMkLst>
            <pc:docMk/>
            <pc:sldMk cId="973144006" sldId="261"/>
            <ac:picMk id="17" creationId="{F207A6B6-C2A1-15F0-C1E5-890F9C064D48}"/>
          </ac:picMkLst>
        </pc:picChg>
        <pc:picChg chg="add mod">
          <ac:chgData name="Federico Cunico" userId="0e99aed6-abf2-49c0-8291-0e47421ca0f9" providerId="ADAL" clId="{78BC7B1C-C46C-4827-B80E-E330B9E84CCB}" dt="2025-05-06T09:12:02.083" v="362" actId="164"/>
          <ac:picMkLst>
            <pc:docMk/>
            <pc:sldMk cId="973144006" sldId="261"/>
            <ac:picMk id="18" creationId="{D0A57C18-EA17-C3EF-54D4-DB61F7B8F763}"/>
          </ac:picMkLst>
        </pc:picChg>
        <pc:picChg chg="add mod">
          <ac:chgData name="Federico Cunico" userId="0e99aed6-abf2-49c0-8291-0e47421ca0f9" providerId="ADAL" clId="{78BC7B1C-C46C-4827-B80E-E330B9E84CCB}" dt="2025-05-06T09:11:18.353" v="349" actId="1076"/>
          <ac:picMkLst>
            <pc:docMk/>
            <pc:sldMk cId="973144006" sldId="261"/>
            <ac:picMk id="19" creationId="{E963E0F0-603A-00DE-F34F-E094D5308397}"/>
          </ac:picMkLst>
        </pc:picChg>
        <pc:picChg chg="add mod">
          <ac:chgData name="Federico Cunico" userId="0e99aed6-abf2-49c0-8291-0e47421ca0f9" providerId="ADAL" clId="{78BC7B1C-C46C-4827-B80E-E330B9E84CCB}" dt="2025-05-06T09:11:21.971" v="351" actId="1076"/>
          <ac:picMkLst>
            <pc:docMk/>
            <pc:sldMk cId="973144006" sldId="261"/>
            <ac:picMk id="20" creationId="{A1984CBE-703B-D1CA-4330-A5E07FA7BE85}"/>
          </ac:picMkLst>
        </pc:picChg>
        <pc:picChg chg="add mod">
          <ac:chgData name="Federico Cunico" userId="0e99aed6-abf2-49c0-8291-0e47421ca0f9" providerId="ADAL" clId="{78BC7B1C-C46C-4827-B80E-E330B9E84CCB}" dt="2025-05-06T09:11:21.971" v="351" actId="1076"/>
          <ac:picMkLst>
            <pc:docMk/>
            <pc:sldMk cId="973144006" sldId="261"/>
            <ac:picMk id="21" creationId="{5C36BFE0-24A2-8363-E73C-CB83FC543BE7}"/>
          </ac:picMkLst>
        </pc:picChg>
        <pc:picChg chg="add mod">
          <ac:chgData name="Federico Cunico" userId="0e99aed6-abf2-49c0-8291-0e47421ca0f9" providerId="ADAL" clId="{78BC7B1C-C46C-4827-B80E-E330B9E84CCB}" dt="2025-05-06T09:12:02.083" v="362" actId="164"/>
          <ac:picMkLst>
            <pc:docMk/>
            <pc:sldMk cId="973144006" sldId="261"/>
            <ac:picMk id="22" creationId="{20EB1230-9796-7335-C8DB-3F8CF81A555C}"/>
          </ac:picMkLst>
        </pc:picChg>
        <pc:picChg chg="add mod">
          <ac:chgData name="Federico Cunico" userId="0e99aed6-abf2-49c0-8291-0e47421ca0f9" providerId="ADAL" clId="{78BC7B1C-C46C-4827-B80E-E330B9E84CCB}" dt="2025-05-06T09:11:28.421" v="355" actId="688"/>
          <ac:picMkLst>
            <pc:docMk/>
            <pc:sldMk cId="973144006" sldId="261"/>
            <ac:picMk id="23" creationId="{D20B4CEE-F7FD-727C-6677-14199CAEA2C8}"/>
          </ac:picMkLst>
        </pc:picChg>
        <pc:picChg chg="add mod">
          <ac:chgData name="Federico Cunico" userId="0e99aed6-abf2-49c0-8291-0e47421ca0f9" providerId="ADAL" clId="{78BC7B1C-C46C-4827-B80E-E330B9E84CCB}" dt="2025-05-06T09:11:26.335" v="354" actId="14100"/>
          <ac:picMkLst>
            <pc:docMk/>
            <pc:sldMk cId="973144006" sldId="261"/>
            <ac:picMk id="24" creationId="{013C9D6B-E4D2-208A-AB66-CC1D5D7446C3}"/>
          </ac:picMkLst>
        </pc:picChg>
        <pc:picChg chg="add mod">
          <ac:chgData name="Federico Cunico" userId="0e99aed6-abf2-49c0-8291-0e47421ca0f9" providerId="ADAL" clId="{78BC7B1C-C46C-4827-B80E-E330B9E84CCB}" dt="2025-05-06T09:11:33.875" v="357" actId="1076"/>
          <ac:picMkLst>
            <pc:docMk/>
            <pc:sldMk cId="973144006" sldId="261"/>
            <ac:picMk id="25" creationId="{05234985-C783-7C54-F0D7-37120E23F8C3}"/>
          </ac:picMkLst>
        </pc:picChg>
        <pc:picChg chg="add mod">
          <ac:chgData name="Federico Cunico" userId="0e99aed6-abf2-49c0-8291-0e47421ca0f9" providerId="ADAL" clId="{78BC7B1C-C46C-4827-B80E-E330B9E84CCB}" dt="2025-05-06T09:11:33.875" v="357" actId="1076"/>
          <ac:picMkLst>
            <pc:docMk/>
            <pc:sldMk cId="973144006" sldId="261"/>
            <ac:picMk id="26" creationId="{C09B54D7-4B3A-D450-2FB0-6152E675F71E}"/>
          </ac:picMkLst>
        </pc:picChg>
        <pc:picChg chg="add mod">
          <ac:chgData name="Federico Cunico" userId="0e99aed6-abf2-49c0-8291-0e47421ca0f9" providerId="ADAL" clId="{78BC7B1C-C46C-4827-B80E-E330B9E84CCB}" dt="2025-05-06T09:12:02.083" v="362" actId="164"/>
          <ac:picMkLst>
            <pc:docMk/>
            <pc:sldMk cId="973144006" sldId="261"/>
            <ac:picMk id="27" creationId="{ECA10EF1-D141-09CE-687A-99A8B5C4D1D6}"/>
          </ac:picMkLst>
        </pc:picChg>
        <pc:picChg chg="add mod">
          <ac:chgData name="Federico Cunico" userId="0e99aed6-abf2-49c0-8291-0e47421ca0f9" providerId="ADAL" clId="{78BC7B1C-C46C-4827-B80E-E330B9E84CCB}" dt="2025-05-06T09:11:33.875" v="357" actId="1076"/>
          <ac:picMkLst>
            <pc:docMk/>
            <pc:sldMk cId="973144006" sldId="261"/>
            <ac:picMk id="28" creationId="{0B48E640-0A0C-9602-48FB-5D0026532211}"/>
          </ac:picMkLst>
        </pc:picChg>
        <pc:picChg chg="add mod">
          <ac:chgData name="Federico Cunico" userId="0e99aed6-abf2-49c0-8291-0e47421ca0f9" providerId="ADAL" clId="{78BC7B1C-C46C-4827-B80E-E330B9E84CCB}" dt="2025-05-06T09:12:02.083" v="362" actId="164"/>
          <ac:picMkLst>
            <pc:docMk/>
            <pc:sldMk cId="973144006" sldId="261"/>
            <ac:picMk id="29" creationId="{8C0257BE-323C-AF9E-4085-BD09F55B95E3}"/>
          </ac:picMkLst>
        </pc:picChg>
        <pc:picChg chg="add mod">
          <ac:chgData name="Federico Cunico" userId="0e99aed6-abf2-49c0-8291-0e47421ca0f9" providerId="ADAL" clId="{78BC7B1C-C46C-4827-B80E-E330B9E84CCB}" dt="2025-05-06T09:11:36.747" v="359" actId="1076"/>
          <ac:picMkLst>
            <pc:docMk/>
            <pc:sldMk cId="973144006" sldId="261"/>
            <ac:picMk id="30" creationId="{BEE489D0-A460-3EDC-F3E2-80DA1287216A}"/>
          </ac:picMkLst>
        </pc:picChg>
        <pc:picChg chg="add mod">
          <ac:chgData name="Federico Cunico" userId="0e99aed6-abf2-49c0-8291-0e47421ca0f9" providerId="ADAL" clId="{78BC7B1C-C46C-4827-B80E-E330B9E84CCB}" dt="2025-05-06T09:12:02.083" v="362" actId="164"/>
          <ac:picMkLst>
            <pc:docMk/>
            <pc:sldMk cId="973144006" sldId="261"/>
            <ac:picMk id="31" creationId="{2C82A128-7FF6-330D-F5F0-0CAA922D915A}"/>
          </ac:picMkLst>
        </pc:picChg>
        <pc:picChg chg="add mod">
          <ac:chgData name="Federico Cunico" userId="0e99aed6-abf2-49c0-8291-0e47421ca0f9" providerId="ADAL" clId="{78BC7B1C-C46C-4827-B80E-E330B9E84CCB}" dt="2025-05-06T09:11:44.460" v="361" actId="1076"/>
          <ac:picMkLst>
            <pc:docMk/>
            <pc:sldMk cId="973144006" sldId="261"/>
            <ac:picMk id="32" creationId="{F12A26A7-FB2C-644F-D494-FD23F0BC021A}"/>
          </ac:picMkLst>
        </pc:picChg>
        <pc:picChg chg="add mod">
          <ac:chgData name="Federico Cunico" userId="0e99aed6-abf2-49c0-8291-0e47421ca0f9" providerId="ADAL" clId="{78BC7B1C-C46C-4827-B80E-E330B9E84CCB}" dt="2025-05-06T09:12:02.083" v="362" actId="164"/>
          <ac:picMkLst>
            <pc:docMk/>
            <pc:sldMk cId="973144006" sldId="261"/>
            <ac:picMk id="33" creationId="{A9D01195-0488-2937-8839-54023B89B895}"/>
          </ac:picMkLst>
        </pc:picChg>
        <pc:picChg chg="add mod">
          <ac:chgData name="Federico Cunico" userId="0e99aed6-abf2-49c0-8291-0e47421ca0f9" providerId="ADAL" clId="{78BC7B1C-C46C-4827-B80E-E330B9E84CCB}" dt="2025-05-06T09:12:02.083" v="362" actId="164"/>
          <ac:picMkLst>
            <pc:docMk/>
            <pc:sldMk cId="973144006" sldId="261"/>
            <ac:picMk id="34" creationId="{F364B8BC-F84E-DA73-02A0-54ADAE083464}"/>
          </ac:picMkLst>
        </pc:picChg>
        <pc:picChg chg="add mod">
          <ac:chgData name="Federico Cunico" userId="0e99aed6-abf2-49c0-8291-0e47421ca0f9" providerId="ADAL" clId="{78BC7B1C-C46C-4827-B80E-E330B9E84CCB}" dt="2025-05-06T09:11:44.460" v="361" actId="1076"/>
          <ac:picMkLst>
            <pc:docMk/>
            <pc:sldMk cId="973144006" sldId="261"/>
            <ac:picMk id="35" creationId="{DD6B635D-8105-1263-851A-A4E39A3473A6}"/>
          </ac:picMkLst>
        </pc:picChg>
      </pc:sldChg>
      <pc:sldChg chg="delSp modSp add mod ord">
        <pc:chgData name="Federico Cunico" userId="0e99aed6-abf2-49c0-8291-0e47421ca0f9" providerId="ADAL" clId="{78BC7B1C-C46C-4827-B80E-E330B9E84CCB}" dt="2025-05-06T09:18:31.139" v="687" actId="20577"/>
        <pc:sldMkLst>
          <pc:docMk/>
          <pc:sldMk cId="651388962" sldId="262"/>
        </pc:sldMkLst>
        <pc:spChg chg="mod">
          <ac:chgData name="Federico Cunico" userId="0e99aed6-abf2-49c0-8291-0e47421ca0f9" providerId="ADAL" clId="{78BC7B1C-C46C-4827-B80E-E330B9E84CCB}" dt="2025-05-06T09:18:31.139" v="687" actId="20577"/>
          <ac:spMkLst>
            <pc:docMk/>
            <pc:sldMk cId="651388962" sldId="262"/>
            <ac:spMk id="2" creationId="{E332F6E2-BE2F-87DC-EB2C-83BF5DEEE4D5}"/>
          </ac:spMkLst>
        </pc:spChg>
        <pc:spChg chg="mod">
          <ac:chgData name="Federico Cunico" userId="0e99aed6-abf2-49c0-8291-0e47421ca0f9" providerId="ADAL" clId="{78BC7B1C-C46C-4827-B80E-E330B9E84CCB}" dt="2025-05-06T09:18:02.730" v="648" actId="113"/>
          <ac:spMkLst>
            <pc:docMk/>
            <pc:sldMk cId="651388962" sldId="262"/>
            <ac:spMk id="3" creationId="{F8AFC9FB-95D2-9F98-97BE-75F836962CBD}"/>
          </ac:spMkLst>
        </pc:spChg>
      </pc:sldChg>
      <pc:sldChg chg="addSp delSp modSp new mod">
        <pc:chgData name="Federico Cunico" userId="0e99aed6-abf2-49c0-8291-0e47421ca0f9" providerId="ADAL" clId="{78BC7B1C-C46C-4827-B80E-E330B9E84CCB}" dt="2025-05-06T09:21:04.578" v="769" actId="1076"/>
        <pc:sldMkLst>
          <pc:docMk/>
          <pc:sldMk cId="2406927573" sldId="263"/>
        </pc:sldMkLst>
        <pc:spChg chg="mod">
          <ac:chgData name="Federico Cunico" userId="0e99aed6-abf2-49c0-8291-0e47421ca0f9" providerId="ADAL" clId="{78BC7B1C-C46C-4827-B80E-E330B9E84CCB}" dt="2025-05-06T09:18:23.244" v="670" actId="20577"/>
          <ac:spMkLst>
            <pc:docMk/>
            <pc:sldMk cId="2406927573" sldId="263"/>
            <ac:spMk id="2" creationId="{EB6AE61C-08EF-1970-BC21-FE27B476CEF6}"/>
          </ac:spMkLst>
        </pc:spChg>
        <pc:spChg chg="mod">
          <ac:chgData name="Federico Cunico" userId="0e99aed6-abf2-49c0-8291-0e47421ca0f9" providerId="ADAL" clId="{78BC7B1C-C46C-4827-B80E-E330B9E84CCB}" dt="2025-05-06T09:18:41.477" v="742" actId="20577"/>
          <ac:spMkLst>
            <pc:docMk/>
            <pc:sldMk cId="2406927573" sldId="263"/>
            <ac:spMk id="3" creationId="{D5A1007A-EE4B-BD92-81A5-00F9C2B83889}"/>
          </ac:spMkLst>
        </pc:spChg>
        <pc:spChg chg="add mod">
          <ac:chgData name="Federico Cunico" userId="0e99aed6-abf2-49c0-8291-0e47421ca0f9" providerId="ADAL" clId="{78BC7B1C-C46C-4827-B80E-E330B9E84CCB}" dt="2025-05-06T09:21:04.578" v="769" actId="1076"/>
          <ac:spMkLst>
            <pc:docMk/>
            <pc:sldMk cId="2406927573" sldId="263"/>
            <ac:spMk id="12" creationId="{9FF98136-FB66-901F-CE9E-7D0E446A7DA0}"/>
          </ac:spMkLst>
        </pc:spChg>
        <pc:picChg chg="add mod">
          <ac:chgData name="Federico Cunico" userId="0e99aed6-abf2-49c0-8291-0e47421ca0f9" providerId="ADAL" clId="{78BC7B1C-C46C-4827-B80E-E330B9E84CCB}" dt="2025-05-06T09:20:31.781" v="755" actId="1076"/>
          <ac:picMkLst>
            <pc:docMk/>
            <pc:sldMk cId="2406927573" sldId="263"/>
            <ac:picMk id="5" creationId="{7E91676E-301B-79C4-6E3F-8B6F5E14DEF6}"/>
          </ac:picMkLst>
        </pc:picChg>
        <pc:picChg chg="add mod">
          <ac:chgData name="Federico Cunico" userId="0e99aed6-abf2-49c0-8291-0e47421ca0f9" providerId="ADAL" clId="{78BC7B1C-C46C-4827-B80E-E330B9E84CCB}" dt="2025-05-06T09:20:38.648" v="757" actId="1076"/>
          <ac:picMkLst>
            <pc:docMk/>
            <pc:sldMk cId="2406927573" sldId="263"/>
            <ac:picMk id="7" creationId="{589527DF-0533-B672-0545-4CBA44F8416A}"/>
          </ac:picMkLst>
        </pc:picChg>
        <pc:picChg chg="add mod">
          <ac:chgData name="Federico Cunico" userId="0e99aed6-abf2-49c0-8291-0e47421ca0f9" providerId="ADAL" clId="{78BC7B1C-C46C-4827-B80E-E330B9E84CCB}" dt="2025-05-06T09:20:43.804" v="759" actId="1076"/>
          <ac:picMkLst>
            <pc:docMk/>
            <pc:sldMk cId="2406927573" sldId="263"/>
            <ac:picMk id="9" creationId="{B239AF73-9C48-B90E-739C-863F6FDDDF3E}"/>
          </ac:picMkLst>
        </pc:picChg>
        <pc:picChg chg="add mod">
          <ac:chgData name="Federico Cunico" userId="0e99aed6-abf2-49c0-8291-0e47421ca0f9" providerId="ADAL" clId="{78BC7B1C-C46C-4827-B80E-E330B9E84CCB}" dt="2025-05-06T09:20:50.895" v="761" actId="1076"/>
          <ac:picMkLst>
            <pc:docMk/>
            <pc:sldMk cId="2406927573" sldId="263"/>
            <ac:picMk id="11" creationId="{0D2462D8-AB4A-6CD6-3F78-8ABE33193510}"/>
          </ac:picMkLst>
        </pc:picChg>
        <pc:picChg chg="add mod">
          <ac:chgData name="Federico Cunico" userId="0e99aed6-abf2-49c0-8291-0e47421ca0f9" providerId="ADAL" clId="{78BC7B1C-C46C-4827-B80E-E330B9E84CCB}" dt="2025-05-06T09:19:02.238" v="744" actId="1076"/>
          <ac:picMkLst>
            <pc:docMk/>
            <pc:sldMk cId="2406927573" sldId="263"/>
            <ac:picMk id="1026" creationId="{9DBF184D-A31D-8DCC-CCF4-BFFB23086BD2}"/>
          </ac:picMkLst>
        </pc:picChg>
        <pc:picChg chg="add mod">
          <ac:chgData name="Federico Cunico" userId="0e99aed6-abf2-49c0-8291-0e47421ca0f9" providerId="ADAL" clId="{78BC7B1C-C46C-4827-B80E-E330B9E84CCB}" dt="2025-05-06T09:19:43.904" v="749" actId="1076"/>
          <ac:picMkLst>
            <pc:docMk/>
            <pc:sldMk cId="2406927573" sldId="263"/>
            <ac:picMk id="1028" creationId="{16DCF354-A9CF-6DED-675D-0F8F9425B5F2}"/>
          </ac:picMkLst>
        </pc:picChg>
      </pc:sldChg>
      <pc:sldChg chg="add del">
        <pc:chgData name="Federico Cunico" userId="0e99aed6-abf2-49c0-8291-0e47421ca0f9" providerId="ADAL" clId="{78BC7B1C-C46C-4827-B80E-E330B9E84CCB}" dt="2025-05-06T09:25:29.392" v="771" actId="47"/>
        <pc:sldMkLst>
          <pc:docMk/>
          <pc:sldMk cId="2261746280" sldId="264"/>
        </pc:sldMkLst>
      </pc:sldChg>
      <pc:sldChg chg="addSp delSp modSp add mod">
        <pc:chgData name="Federico Cunico" userId="0e99aed6-abf2-49c0-8291-0e47421ca0f9" providerId="ADAL" clId="{78BC7B1C-C46C-4827-B80E-E330B9E84CCB}" dt="2025-05-06T09:29:14.337" v="1239" actId="1076"/>
        <pc:sldMkLst>
          <pc:docMk/>
          <pc:sldMk cId="2655293086" sldId="264"/>
        </pc:sldMkLst>
        <pc:spChg chg="mod">
          <ac:chgData name="Federico Cunico" userId="0e99aed6-abf2-49c0-8291-0e47421ca0f9" providerId="ADAL" clId="{78BC7B1C-C46C-4827-B80E-E330B9E84CCB}" dt="2025-05-06T09:26:23.002" v="784" actId="20577"/>
          <ac:spMkLst>
            <pc:docMk/>
            <pc:sldMk cId="2655293086" sldId="264"/>
            <ac:spMk id="2" creationId="{A9937E19-B97D-CE90-762C-67102724C48B}"/>
          </ac:spMkLst>
        </pc:spChg>
        <pc:spChg chg="mod">
          <ac:chgData name="Federico Cunico" userId="0e99aed6-abf2-49c0-8291-0e47421ca0f9" providerId="ADAL" clId="{78BC7B1C-C46C-4827-B80E-E330B9E84CCB}" dt="2025-05-06T09:29:12.382" v="1238" actId="14100"/>
          <ac:spMkLst>
            <pc:docMk/>
            <pc:sldMk cId="2655293086" sldId="264"/>
            <ac:spMk id="3" creationId="{321AFCB0-D306-8A02-A2C7-5B9CD3C1052D}"/>
          </ac:spMkLst>
        </pc:spChg>
        <pc:spChg chg="add mod">
          <ac:chgData name="Federico Cunico" userId="0e99aed6-abf2-49c0-8291-0e47421ca0f9" providerId="ADAL" clId="{78BC7B1C-C46C-4827-B80E-E330B9E84CCB}" dt="2025-05-06T09:29:14.337" v="1239" actId="1076"/>
          <ac:spMkLst>
            <pc:docMk/>
            <pc:sldMk cId="2655293086" sldId="264"/>
            <ac:spMk id="6" creationId="{7C7BDB96-8250-9A27-B0B6-7639768C577A}"/>
          </ac:spMkLst>
        </pc:spChg>
      </pc:sldChg>
      <pc:sldChg chg="addSp delSp modSp add mod ord">
        <pc:chgData name="Federico Cunico" userId="0e99aed6-abf2-49c0-8291-0e47421ca0f9" providerId="ADAL" clId="{78BC7B1C-C46C-4827-B80E-E330B9E84CCB}" dt="2025-05-06T09:38:35.069" v="1864" actId="1076"/>
        <pc:sldMkLst>
          <pc:docMk/>
          <pc:sldMk cId="927191799" sldId="265"/>
        </pc:sldMkLst>
        <pc:spChg chg="mod">
          <ac:chgData name="Federico Cunico" userId="0e99aed6-abf2-49c0-8291-0e47421ca0f9" providerId="ADAL" clId="{78BC7B1C-C46C-4827-B80E-E330B9E84CCB}" dt="2025-05-06T09:29:38.139" v="1245" actId="20577"/>
          <ac:spMkLst>
            <pc:docMk/>
            <pc:sldMk cId="927191799" sldId="265"/>
            <ac:spMk id="2" creationId="{A5C5E903-198B-9762-3690-52878D11D358}"/>
          </ac:spMkLst>
        </pc:spChg>
        <pc:spChg chg="add mod">
          <ac:chgData name="Federico Cunico" userId="0e99aed6-abf2-49c0-8291-0e47421ca0f9" providerId="ADAL" clId="{78BC7B1C-C46C-4827-B80E-E330B9E84CCB}" dt="2025-05-06T09:33:08.325" v="1711" actId="1076"/>
          <ac:spMkLst>
            <pc:docMk/>
            <pc:sldMk cId="927191799" sldId="265"/>
            <ac:spMk id="7" creationId="{5DE22DA1-5A33-45C9-A7A6-6845CB7BD532}"/>
          </ac:spMkLst>
        </pc:spChg>
        <pc:spChg chg="add mod">
          <ac:chgData name="Federico Cunico" userId="0e99aed6-abf2-49c0-8291-0e47421ca0f9" providerId="ADAL" clId="{78BC7B1C-C46C-4827-B80E-E330B9E84CCB}" dt="2025-05-06T09:38:07.424" v="1846" actId="1582"/>
          <ac:spMkLst>
            <pc:docMk/>
            <pc:sldMk cId="927191799" sldId="265"/>
            <ac:spMk id="15" creationId="{C9A4ABB1-E0D7-0699-2452-7AB331F62A0A}"/>
          </ac:spMkLst>
        </pc:spChg>
        <pc:spChg chg="add mod">
          <ac:chgData name="Federico Cunico" userId="0e99aed6-abf2-49c0-8291-0e47421ca0f9" providerId="ADAL" clId="{78BC7B1C-C46C-4827-B80E-E330B9E84CCB}" dt="2025-05-06T09:38:13.035" v="1850" actId="1076"/>
          <ac:spMkLst>
            <pc:docMk/>
            <pc:sldMk cId="927191799" sldId="265"/>
            <ac:spMk id="16" creationId="{C4D1E6A5-03B4-D017-E9CA-102B91748368}"/>
          </ac:spMkLst>
        </pc:spChg>
        <pc:spChg chg="add mod">
          <ac:chgData name="Federico Cunico" userId="0e99aed6-abf2-49c0-8291-0e47421ca0f9" providerId="ADAL" clId="{78BC7B1C-C46C-4827-B80E-E330B9E84CCB}" dt="2025-05-06T09:38:15.525" v="1852" actId="1076"/>
          <ac:spMkLst>
            <pc:docMk/>
            <pc:sldMk cId="927191799" sldId="265"/>
            <ac:spMk id="17" creationId="{BB1DDC17-D8EE-FEBF-1B96-5069247B3B7E}"/>
          </ac:spMkLst>
        </pc:spChg>
        <pc:spChg chg="add mod">
          <ac:chgData name="Federico Cunico" userId="0e99aed6-abf2-49c0-8291-0e47421ca0f9" providerId="ADAL" clId="{78BC7B1C-C46C-4827-B80E-E330B9E84CCB}" dt="2025-05-06T09:38:17.702" v="1854" actId="1076"/>
          <ac:spMkLst>
            <pc:docMk/>
            <pc:sldMk cId="927191799" sldId="265"/>
            <ac:spMk id="18" creationId="{03141FAD-CC0A-DC60-BD07-C995CD9FECDF}"/>
          </ac:spMkLst>
        </pc:spChg>
        <pc:spChg chg="add mod">
          <ac:chgData name="Federico Cunico" userId="0e99aed6-abf2-49c0-8291-0e47421ca0f9" providerId="ADAL" clId="{78BC7B1C-C46C-4827-B80E-E330B9E84CCB}" dt="2025-05-06T09:38:20.246" v="1856" actId="1076"/>
          <ac:spMkLst>
            <pc:docMk/>
            <pc:sldMk cId="927191799" sldId="265"/>
            <ac:spMk id="19" creationId="{DF86C4AE-DF1D-A988-583B-947BB412AF56}"/>
          </ac:spMkLst>
        </pc:spChg>
        <pc:spChg chg="add mod">
          <ac:chgData name="Federico Cunico" userId="0e99aed6-abf2-49c0-8291-0e47421ca0f9" providerId="ADAL" clId="{78BC7B1C-C46C-4827-B80E-E330B9E84CCB}" dt="2025-05-06T09:38:31.616" v="1862" actId="1076"/>
          <ac:spMkLst>
            <pc:docMk/>
            <pc:sldMk cId="927191799" sldId="265"/>
            <ac:spMk id="20" creationId="{A9B75750-2A1D-E324-1517-2A9E9A1F0A20}"/>
          </ac:spMkLst>
        </pc:spChg>
        <pc:spChg chg="add mod">
          <ac:chgData name="Federico Cunico" userId="0e99aed6-abf2-49c0-8291-0e47421ca0f9" providerId="ADAL" clId="{78BC7B1C-C46C-4827-B80E-E330B9E84CCB}" dt="2025-05-06T09:38:35.069" v="1864" actId="1076"/>
          <ac:spMkLst>
            <pc:docMk/>
            <pc:sldMk cId="927191799" sldId="265"/>
            <ac:spMk id="22" creationId="{2595DDF3-6A89-8D35-28E0-6E999E4315C0}"/>
          </ac:spMkLst>
        </pc:spChg>
        <pc:picChg chg="add mod">
          <ac:chgData name="Federico Cunico" userId="0e99aed6-abf2-49c0-8291-0e47421ca0f9" providerId="ADAL" clId="{78BC7B1C-C46C-4827-B80E-E330B9E84CCB}" dt="2025-05-06T09:38:23.414" v="1861" actId="1076"/>
          <ac:picMkLst>
            <pc:docMk/>
            <pc:sldMk cId="927191799" sldId="265"/>
            <ac:picMk id="14" creationId="{AB5D2ABC-0DF7-2A2E-B3FB-6DAC45967E3C}"/>
          </ac:picMkLst>
        </pc:picChg>
      </pc:sldChg>
      <pc:sldChg chg="add del">
        <pc:chgData name="Federico Cunico" userId="0e99aed6-abf2-49c0-8291-0e47421ca0f9" providerId="ADAL" clId="{78BC7B1C-C46C-4827-B80E-E330B9E84CCB}" dt="2025-05-06T09:26:50.555" v="902" actId="47"/>
        <pc:sldMkLst>
          <pc:docMk/>
          <pc:sldMk cId="2167347015" sldId="265"/>
        </pc:sldMkLst>
      </pc:sldChg>
      <pc:sldChg chg="delSp add mod">
        <pc:chgData name="Federico Cunico" userId="0e99aed6-abf2-49c0-8291-0e47421ca0f9" providerId="ADAL" clId="{78BC7B1C-C46C-4827-B80E-E330B9E84CCB}" dt="2025-05-06T09:32:26.692" v="1684" actId="478"/>
        <pc:sldMkLst>
          <pc:docMk/>
          <pc:sldMk cId="747102671" sldId="266"/>
        </pc:sldMkLst>
      </pc:sldChg>
      <pc:sldChg chg="modSp add del mod">
        <pc:chgData name="Federico Cunico" userId="0e99aed6-abf2-49c0-8291-0e47421ca0f9" providerId="ADAL" clId="{78BC7B1C-C46C-4827-B80E-E330B9E84CCB}" dt="2025-05-06T09:27:00.898" v="908" actId="47"/>
        <pc:sldMkLst>
          <pc:docMk/>
          <pc:sldMk cId="1190262826" sldId="266"/>
        </pc:sldMkLst>
      </pc:sldChg>
      <pc:sldChg chg="addSp modSp add mod ord">
        <pc:chgData name="Federico Cunico" userId="0e99aed6-abf2-49c0-8291-0e47421ca0f9" providerId="ADAL" clId="{78BC7B1C-C46C-4827-B80E-E330B9E84CCB}" dt="2025-05-06T09:52:38.082" v="1908" actId="1076"/>
        <pc:sldMkLst>
          <pc:docMk/>
          <pc:sldMk cId="1350854104" sldId="267"/>
        </pc:sldMkLst>
        <pc:spChg chg="mod">
          <ac:chgData name="Federico Cunico" userId="0e99aed6-abf2-49c0-8291-0e47421ca0f9" providerId="ADAL" clId="{78BC7B1C-C46C-4827-B80E-E330B9E84CCB}" dt="2025-05-06T09:50:55.486" v="1868" actId="20577"/>
          <ac:spMkLst>
            <pc:docMk/>
            <pc:sldMk cId="1350854104" sldId="267"/>
            <ac:spMk id="3" creationId="{BACE0E06-169A-93DA-6D60-1ED6C9B52627}"/>
          </ac:spMkLst>
        </pc:spChg>
        <pc:spChg chg="add mod">
          <ac:chgData name="Federico Cunico" userId="0e99aed6-abf2-49c0-8291-0e47421ca0f9" providerId="ADAL" clId="{78BC7B1C-C46C-4827-B80E-E330B9E84CCB}" dt="2025-05-06T09:52:28.648" v="1905" actId="164"/>
          <ac:spMkLst>
            <pc:docMk/>
            <pc:sldMk cId="1350854104" sldId="267"/>
            <ac:spMk id="4" creationId="{3D81E9B9-99D7-1AFB-22A4-3FEB0BF51834}"/>
          </ac:spMkLst>
        </pc:spChg>
        <pc:spChg chg="add mod">
          <ac:chgData name="Federico Cunico" userId="0e99aed6-abf2-49c0-8291-0e47421ca0f9" providerId="ADAL" clId="{78BC7B1C-C46C-4827-B80E-E330B9E84CCB}" dt="2025-05-06T09:52:28.648" v="1905" actId="164"/>
          <ac:spMkLst>
            <pc:docMk/>
            <pc:sldMk cId="1350854104" sldId="267"/>
            <ac:spMk id="5" creationId="{F71DF1EF-5D08-9D4B-67C5-0445FEA9AA2C}"/>
          </ac:spMkLst>
        </pc:spChg>
        <pc:spChg chg="add mod">
          <ac:chgData name="Federico Cunico" userId="0e99aed6-abf2-49c0-8291-0e47421ca0f9" providerId="ADAL" clId="{78BC7B1C-C46C-4827-B80E-E330B9E84CCB}" dt="2025-05-06T09:52:28.648" v="1905" actId="164"/>
          <ac:spMkLst>
            <pc:docMk/>
            <pc:sldMk cId="1350854104" sldId="267"/>
            <ac:spMk id="6" creationId="{5B209595-C2CC-9518-6911-2F940B9B71B8}"/>
          </ac:spMkLst>
        </pc:spChg>
        <pc:spChg chg="add mod">
          <ac:chgData name="Federico Cunico" userId="0e99aed6-abf2-49c0-8291-0e47421ca0f9" providerId="ADAL" clId="{78BC7B1C-C46C-4827-B80E-E330B9E84CCB}" dt="2025-05-06T09:52:28.648" v="1905" actId="164"/>
          <ac:spMkLst>
            <pc:docMk/>
            <pc:sldMk cId="1350854104" sldId="267"/>
            <ac:spMk id="7" creationId="{7A5B3BCA-BA2D-1D98-57EF-EA218611F638}"/>
          </ac:spMkLst>
        </pc:spChg>
        <pc:spChg chg="add mod">
          <ac:chgData name="Federico Cunico" userId="0e99aed6-abf2-49c0-8291-0e47421ca0f9" providerId="ADAL" clId="{78BC7B1C-C46C-4827-B80E-E330B9E84CCB}" dt="2025-05-06T09:52:28.648" v="1905" actId="164"/>
          <ac:spMkLst>
            <pc:docMk/>
            <pc:sldMk cId="1350854104" sldId="267"/>
            <ac:spMk id="8" creationId="{F162A23E-C2D0-C35C-6F7C-8508A9CAAC1E}"/>
          </ac:spMkLst>
        </pc:spChg>
        <pc:spChg chg="add mod">
          <ac:chgData name="Federico Cunico" userId="0e99aed6-abf2-49c0-8291-0e47421ca0f9" providerId="ADAL" clId="{78BC7B1C-C46C-4827-B80E-E330B9E84CCB}" dt="2025-05-06T09:52:28.648" v="1905" actId="164"/>
          <ac:spMkLst>
            <pc:docMk/>
            <pc:sldMk cId="1350854104" sldId="267"/>
            <ac:spMk id="9" creationId="{21DF4BA6-AAD7-988E-723E-69EF5638001B}"/>
          </ac:spMkLst>
        </pc:spChg>
        <pc:spChg chg="add mod">
          <ac:chgData name="Federico Cunico" userId="0e99aed6-abf2-49c0-8291-0e47421ca0f9" providerId="ADAL" clId="{78BC7B1C-C46C-4827-B80E-E330B9E84CCB}" dt="2025-05-06T09:52:28.648" v="1905" actId="164"/>
          <ac:spMkLst>
            <pc:docMk/>
            <pc:sldMk cId="1350854104" sldId="267"/>
            <ac:spMk id="10" creationId="{1F094831-D0A0-E6AF-5B38-F80F44BCCE45}"/>
          </ac:spMkLst>
        </pc:spChg>
        <pc:spChg chg="add mod">
          <ac:chgData name="Federico Cunico" userId="0e99aed6-abf2-49c0-8291-0e47421ca0f9" providerId="ADAL" clId="{78BC7B1C-C46C-4827-B80E-E330B9E84CCB}" dt="2025-05-06T09:52:28.648" v="1905" actId="164"/>
          <ac:spMkLst>
            <pc:docMk/>
            <pc:sldMk cId="1350854104" sldId="267"/>
            <ac:spMk id="11" creationId="{92BCFBB0-0CDD-5FD7-678A-829165D4C73C}"/>
          </ac:spMkLst>
        </pc:spChg>
        <pc:grpChg chg="add mod">
          <ac:chgData name="Federico Cunico" userId="0e99aed6-abf2-49c0-8291-0e47421ca0f9" providerId="ADAL" clId="{78BC7B1C-C46C-4827-B80E-E330B9E84CCB}" dt="2025-05-06T09:52:38.082" v="1908" actId="1076"/>
          <ac:grpSpMkLst>
            <pc:docMk/>
            <pc:sldMk cId="1350854104" sldId="267"/>
            <ac:grpSpMk id="20" creationId="{D6D7A66D-F5F3-EB79-B27D-7D272F5EC69E}"/>
          </ac:grpSpMkLst>
        </pc:grpChg>
        <pc:cxnChg chg="add">
          <ac:chgData name="Federico Cunico" userId="0e99aed6-abf2-49c0-8291-0e47421ca0f9" providerId="ADAL" clId="{78BC7B1C-C46C-4827-B80E-E330B9E84CCB}" dt="2025-05-06T09:52:17.135" v="1898" actId="11529"/>
          <ac:cxnSpMkLst>
            <pc:docMk/>
            <pc:sldMk cId="1350854104" sldId="267"/>
            <ac:cxnSpMk id="13" creationId="{A2311127-C043-F9F8-E3B7-7FAE3B799BAC}"/>
          </ac:cxnSpMkLst>
        </pc:cxnChg>
        <pc:cxnChg chg="add mod">
          <ac:chgData name="Federico Cunico" userId="0e99aed6-abf2-49c0-8291-0e47421ca0f9" providerId="ADAL" clId="{78BC7B1C-C46C-4827-B80E-E330B9E84CCB}" dt="2025-05-06T09:52:22.353" v="1901" actId="14100"/>
          <ac:cxnSpMkLst>
            <pc:docMk/>
            <pc:sldMk cId="1350854104" sldId="267"/>
            <ac:cxnSpMk id="14" creationId="{D1D43CA4-4178-415E-569D-E71631167BAD}"/>
          </ac:cxnSpMkLst>
        </pc:cxnChg>
        <pc:cxnChg chg="add mod">
          <ac:chgData name="Federico Cunico" userId="0e99aed6-abf2-49c0-8291-0e47421ca0f9" providerId="ADAL" clId="{78BC7B1C-C46C-4827-B80E-E330B9E84CCB}" dt="2025-05-06T09:52:28.648" v="1905" actId="164"/>
          <ac:cxnSpMkLst>
            <pc:docMk/>
            <pc:sldMk cId="1350854104" sldId="267"/>
            <ac:cxnSpMk id="17" creationId="{5009EB7B-F223-F9E9-4678-C517B662F2A0}"/>
          </ac:cxnSpMkLst>
        </pc:cxnChg>
      </pc:sldChg>
      <pc:sldChg chg="modSp new mod">
        <pc:chgData name="Federico Cunico" userId="0e99aed6-abf2-49c0-8291-0e47421ca0f9" providerId="ADAL" clId="{78BC7B1C-C46C-4827-B80E-E330B9E84CCB}" dt="2025-05-06T09:54:22.241" v="2230" actId="113"/>
        <pc:sldMkLst>
          <pc:docMk/>
          <pc:sldMk cId="1599882459" sldId="268"/>
        </pc:sldMkLst>
        <pc:spChg chg="mod">
          <ac:chgData name="Federico Cunico" userId="0e99aed6-abf2-49c0-8291-0e47421ca0f9" providerId="ADAL" clId="{78BC7B1C-C46C-4827-B80E-E330B9E84CCB}" dt="2025-05-06T09:53:09.196" v="1957" actId="20577"/>
          <ac:spMkLst>
            <pc:docMk/>
            <pc:sldMk cId="1599882459" sldId="268"/>
            <ac:spMk id="2" creationId="{A3ABF2B6-A3DE-E528-64B9-9BFCD88CD4A1}"/>
          </ac:spMkLst>
        </pc:spChg>
        <pc:spChg chg="mod">
          <ac:chgData name="Federico Cunico" userId="0e99aed6-abf2-49c0-8291-0e47421ca0f9" providerId="ADAL" clId="{78BC7B1C-C46C-4827-B80E-E330B9E84CCB}" dt="2025-05-06T09:54:22.241" v="2230" actId="113"/>
          <ac:spMkLst>
            <pc:docMk/>
            <pc:sldMk cId="1599882459" sldId="268"/>
            <ac:spMk id="3" creationId="{279A9B5F-EFEF-5B95-08FF-0B5F606C804A}"/>
          </ac:spMkLst>
        </pc:spChg>
      </pc:sldChg>
      <pc:sldChg chg="addSp modSp add mod">
        <pc:chgData name="Federico Cunico" userId="0e99aed6-abf2-49c0-8291-0e47421ca0f9" providerId="ADAL" clId="{78BC7B1C-C46C-4827-B80E-E330B9E84CCB}" dt="2025-05-19T12:09:11.276" v="9512" actId="6549"/>
        <pc:sldMkLst>
          <pc:docMk/>
          <pc:sldMk cId="401471461" sldId="269"/>
        </pc:sldMkLst>
        <pc:spChg chg="mod">
          <ac:chgData name="Federico Cunico" userId="0e99aed6-abf2-49c0-8291-0e47421ca0f9" providerId="ADAL" clId="{78BC7B1C-C46C-4827-B80E-E330B9E84CCB}" dt="2025-05-06T09:55:24.524" v="2366" actId="20577"/>
          <ac:spMkLst>
            <pc:docMk/>
            <pc:sldMk cId="401471461" sldId="269"/>
            <ac:spMk id="2" creationId="{1C0E50DF-5961-2CCE-54CB-760E299B1F89}"/>
          </ac:spMkLst>
        </pc:spChg>
        <pc:spChg chg="mod">
          <ac:chgData name="Federico Cunico" userId="0e99aed6-abf2-49c0-8291-0e47421ca0f9" providerId="ADAL" clId="{78BC7B1C-C46C-4827-B80E-E330B9E84CCB}" dt="2025-05-19T12:08:11.998" v="9369" actId="20577"/>
          <ac:spMkLst>
            <pc:docMk/>
            <pc:sldMk cId="401471461" sldId="269"/>
            <ac:spMk id="3" creationId="{AA4A29C5-C759-B016-5D2F-AF9D032C0918}"/>
          </ac:spMkLst>
        </pc:spChg>
        <pc:spChg chg="add mod">
          <ac:chgData name="Federico Cunico" userId="0e99aed6-abf2-49c0-8291-0e47421ca0f9" providerId="ADAL" clId="{78BC7B1C-C46C-4827-B80E-E330B9E84CCB}" dt="2025-05-19T12:09:11.276" v="9512" actId="6549"/>
          <ac:spMkLst>
            <pc:docMk/>
            <pc:sldMk cId="401471461" sldId="269"/>
            <ac:spMk id="5" creationId="{A5848378-3A83-6F0C-1713-A39ED9FD7554}"/>
          </ac:spMkLst>
        </pc:spChg>
        <pc:picChg chg="add mod">
          <ac:chgData name="Federico Cunico" userId="0e99aed6-abf2-49c0-8291-0e47421ca0f9" providerId="ADAL" clId="{78BC7B1C-C46C-4827-B80E-E330B9E84CCB}" dt="2025-05-06T09:56:23.251" v="2495" actId="1076"/>
          <ac:picMkLst>
            <pc:docMk/>
            <pc:sldMk cId="401471461" sldId="269"/>
            <ac:picMk id="2050" creationId="{B63B80AB-DB2B-4970-74CA-319FFE705990}"/>
          </ac:picMkLst>
        </pc:picChg>
      </pc:sldChg>
      <pc:sldChg chg="addSp delSp modSp add mod">
        <pc:chgData name="Federico Cunico" userId="0e99aed6-abf2-49c0-8291-0e47421ca0f9" providerId="ADAL" clId="{78BC7B1C-C46C-4827-B80E-E330B9E84CCB}" dt="2025-05-06T09:59:04.582" v="2537"/>
        <pc:sldMkLst>
          <pc:docMk/>
          <pc:sldMk cId="2635108602" sldId="270"/>
        </pc:sldMkLst>
        <pc:spChg chg="mod">
          <ac:chgData name="Federico Cunico" userId="0e99aed6-abf2-49c0-8291-0e47421ca0f9" providerId="ADAL" clId="{78BC7B1C-C46C-4827-B80E-E330B9E84CCB}" dt="2025-05-06T09:56:39.336" v="2518" actId="20577"/>
          <ac:spMkLst>
            <pc:docMk/>
            <pc:sldMk cId="2635108602" sldId="270"/>
            <ac:spMk id="2" creationId="{27C49A92-0931-B14E-EB3A-AD9254ED7446}"/>
          </ac:spMkLst>
        </pc:spChg>
        <pc:picChg chg="add mod">
          <ac:chgData name="Federico Cunico" userId="0e99aed6-abf2-49c0-8291-0e47421ca0f9" providerId="ADAL" clId="{78BC7B1C-C46C-4827-B80E-E330B9E84CCB}" dt="2025-05-06T09:59:04.582" v="2537"/>
          <ac:picMkLst>
            <pc:docMk/>
            <pc:sldMk cId="2635108602" sldId="270"/>
            <ac:picMk id="9" creationId="{749C8B1B-F816-F11D-D191-EF67FBA59421}"/>
          </ac:picMkLst>
        </pc:picChg>
        <pc:picChg chg="mod">
          <ac:chgData name="Federico Cunico" userId="0e99aed6-abf2-49c0-8291-0e47421ca0f9" providerId="ADAL" clId="{78BC7B1C-C46C-4827-B80E-E330B9E84CCB}" dt="2025-05-06T09:56:50.803" v="2523" actId="1076"/>
          <ac:picMkLst>
            <pc:docMk/>
            <pc:sldMk cId="2635108602" sldId="270"/>
            <ac:picMk id="2050" creationId="{99FC5FF1-E33A-5BC7-3053-D2D398CD6009}"/>
          </ac:picMkLst>
        </pc:picChg>
      </pc:sldChg>
      <pc:sldChg chg="addSp delSp modSp add mod">
        <pc:chgData name="Federico Cunico" userId="0e99aed6-abf2-49c0-8291-0e47421ca0f9" providerId="ADAL" clId="{78BC7B1C-C46C-4827-B80E-E330B9E84CCB}" dt="2025-05-06T09:59:26.304" v="2549"/>
        <pc:sldMkLst>
          <pc:docMk/>
          <pc:sldMk cId="141306057" sldId="271"/>
        </pc:sldMkLst>
        <pc:spChg chg="add mod">
          <ac:chgData name="Federico Cunico" userId="0e99aed6-abf2-49c0-8291-0e47421ca0f9" providerId="ADAL" clId="{78BC7B1C-C46C-4827-B80E-E330B9E84CCB}" dt="2025-05-06T09:59:23.207" v="2548" actId="1076"/>
          <ac:spMkLst>
            <pc:docMk/>
            <pc:sldMk cId="141306057" sldId="271"/>
            <ac:spMk id="9" creationId="{6D6D0217-3B29-A7C1-3D92-1E2304729E77}"/>
          </ac:spMkLst>
        </pc:spChg>
        <pc:picChg chg="add mod ord">
          <ac:chgData name="Federico Cunico" userId="0e99aed6-abf2-49c0-8291-0e47421ca0f9" providerId="ADAL" clId="{78BC7B1C-C46C-4827-B80E-E330B9E84CCB}" dt="2025-05-06T09:59:00.924" v="2534" actId="22"/>
          <ac:picMkLst>
            <pc:docMk/>
            <pc:sldMk cId="141306057" sldId="271"/>
            <ac:picMk id="7" creationId="{28DEB4A9-065C-AE69-04BC-3AA432935D4C}"/>
          </ac:picMkLst>
        </pc:picChg>
      </pc:sldChg>
      <pc:sldChg chg="addSp delSp modSp add mod">
        <pc:chgData name="Federico Cunico" userId="0e99aed6-abf2-49c0-8291-0e47421ca0f9" providerId="ADAL" clId="{78BC7B1C-C46C-4827-B80E-E330B9E84CCB}" dt="2025-05-06T10:01:01.848" v="2558" actId="1076"/>
        <pc:sldMkLst>
          <pc:docMk/>
          <pc:sldMk cId="2568433386" sldId="272"/>
        </pc:sldMkLst>
        <pc:picChg chg="add mod">
          <ac:chgData name="Federico Cunico" userId="0e99aed6-abf2-49c0-8291-0e47421ca0f9" providerId="ADAL" clId="{78BC7B1C-C46C-4827-B80E-E330B9E84CCB}" dt="2025-05-06T10:00:40.865" v="2553" actId="1076"/>
          <ac:picMkLst>
            <pc:docMk/>
            <pc:sldMk cId="2568433386" sldId="272"/>
            <ac:picMk id="6" creationId="{8D19654E-D05C-591E-8CAF-5C472EC59DAC}"/>
          </ac:picMkLst>
        </pc:picChg>
        <pc:picChg chg="add mod">
          <ac:chgData name="Federico Cunico" userId="0e99aed6-abf2-49c0-8291-0e47421ca0f9" providerId="ADAL" clId="{78BC7B1C-C46C-4827-B80E-E330B9E84CCB}" dt="2025-05-06T10:01:01.848" v="2558" actId="1076"/>
          <ac:picMkLst>
            <pc:docMk/>
            <pc:sldMk cId="2568433386" sldId="272"/>
            <ac:picMk id="10" creationId="{78534D6F-CF5C-00AB-760A-41D966A95F22}"/>
          </ac:picMkLst>
        </pc:picChg>
      </pc:sldChg>
      <pc:sldChg chg="addSp delSp modSp add mod">
        <pc:chgData name="Federico Cunico" userId="0e99aed6-abf2-49c0-8291-0e47421ca0f9" providerId="ADAL" clId="{78BC7B1C-C46C-4827-B80E-E330B9E84CCB}" dt="2025-05-06T10:01:35.533" v="2569" actId="1076"/>
        <pc:sldMkLst>
          <pc:docMk/>
          <pc:sldMk cId="4129010139" sldId="273"/>
        </pc:sldMkLst>
        <pc:picChg chg="add mod modCrop">
          <ac:chgData name="Federico Cunico" userId="0e99aed6-abf2-49c0-8291-0e47421ca0f9" providerId="ADAL" clId="{78BC7B1C-C46C-4827-B80E-E330B9E84CCB}" dt="2025-05-06T10:01:35.533" v="2569" actId="1076"/>
          <ac:picMkLst>
            <pc:docMk/>
            <pc:sldMk cId="4129010139" sldId="273"/>
            <ac:picMk id="4" creationId="{4CD025BF-7B1F-C87B-E0FB-C78F10D6C0A9}"/>
          </ac:picMkLst>
        </pc:picChg>
        <pc:picChg chg="mod">
          <ac:chgData name="Federico Cunico" userId="0e99aed6-abf2-49c0-8291-0e47421ca0f9" providerId="ADAL" clId="{78BC7B1C-C46C-4827-B80E-E330B9E84CCB}" dt="2025-05-06T10:01:34.238" v="2568" actId="1076"/>
          <ac:picMkLst>
            <pc:docMk/>
            <pc:sldMk cId="4129010139" sldId="273"/>
            <ac:picMk id="6" creationId="{62F95155-F06D-A003-C808-64D08F88A1D8}"/>
          </ac:picMkLst>
        </pc:picChg>
      </pc:sldChg>
      <pc:sldChg chg="addSp delSp modSp new mod">
        <pc:chgData name="Federico Cunico" userId="0e99aed6-abf2-49c0-8291-0e47421ca0f9" providerId="ADAL" clId="{78BC7B1C-C46C-4827-B80E-E330B9E84CCB}" dt="2025-05-06T14:18:19.244" v="5153" actId="20577"/>
        <pc:sldMkLst>
          <pc:docMk/>
          <pc:sldMk cId="1140683803" sldId="274"/>
        </pc:sldMkLst>
        <pc:spChg chg="mod">
          <ac:chgData name="Federico Cunico" userId="0e99aed6-abf2-49c0-8291-0e47421ca0f9" providerId="ADAL" clId="{78BC7B1C-C46C-4827-B80E-E330B9E84CCB}" dt="2025-05-06T14:15:21.234" v="4514" actId="20577"/>
          <ac:spMkLst>
            <pc:docMk/>
            <pc:sldMk cId="1140683803" sldId="274"/>
            <ac:spMk id="2" creationId="{D872BBDC-F285-E798-5FC6-DF60C9E0DD0E}"/>
          </ac:spMkLst>
        </pc:spChg>
        <pc:spChg chg="mod">
          <ac:chgData name="Federico Cunico" userId="0e99aed6-abf2-49c0-8291-0e47421ca0f9" providerId="ADAL" clId="{78BC7B1C-C46C-4827-B80E-E330B9E84CCB}" dt="2025-05-06T14:18:19.244" v="5153" actId="20577"/>
          <ac:spMkLst>
            <pc:docMk/>
            <pc:sldMk cId="1140683803" sldId="274"/>
            <ac:spMk id="3" creationId="{51F232BF-6D3F-FC5A-DD40-6E37B2A30A85}"/>
          </ac:spMkLst>
        </pc:spChg>
      </pc:sldChg>
      <pc:sldChg chg="addSp delSp modSp add mod chgLayout">
        <pc:chgData name="Federico Cunico" userId="0e99aed6-abf2-49c0-8291-0e47421ca0f9" providerId="ADAL" clId="{78BC7B1C-C46C-4827-B80E-E330B9E84CCB}" dt="2025-05-06T10:03:38.418" v="2583" actId="22"/>
        <pc:sldMkLst>
          <pc:docMk/>
          <pc:sldMk cId="2476571964" sldId="275"/>
        </pc:sldMkLst>
        <pc:spChg chg="mod ord">
          <ac:chgData name="Federico Cunico" userId="0e99aed6-abf2-49c0-8291-0e47421ca0f9" providerId="ADAL" clId="{78BC7B1C-C46C-4827-B80E-E330B9E84CCB}" dt="2025-05-06T10:03:17.819" v="2575" actId="700"/>
          <ac:spMkLst>
            <pc:docMk/>
            <pc:sldMk cId="2476571964" sldId="275"/>
            <ac:spMk id="2" creationId="{29A8B8EE-D073-9983-5CB2-6478CE5AE5E0}"/>
          </ac:spMkLst>
        </pc:spChg>
        <pc:picChg chg="add mod ord">
          <ac:chgData name="Federico Cunico" userId="0e99aed6-abf2-49c0-8291-0e47421ca0f9" providerId="ADAL" clId="{78BC7B1C-C46C-4827-B80E-E330B9E84CCB}" dt="2025-05-06T10:03:38.418" v="2583" actId="22"/>
          <ac:picMkLst>
            <pc:docMk/>
            <pc:sldMk cId="2476571964" sldId="275"/>
            <ac:picMk id="10" creationId="{36AFDDE2-BE53-0347-0279-D1918F7B9C14}"/>
          </ac:picMkLst>
        </pc:picChg>
      </pc:sldChg>
      <pc:sldChg chg="addSp delSp modSp add mod">
        <pc:chgData name="Federico Cunico" userId="0e99aed6-abf2-49c0-8291-0e47421ca0f9" providerId="ADAL" clId="{78BC7B1C-C46C-4827-B80E-E330B9E84CCB}" dt="2025-05-18T07:09:25.578" v="9347" actId="1076"/>
        <pc:sldMkLst>
          <pc:docMk/>
          <pc:sldMk cId="959216018" sldId="276"/>
        </pc:sldMkLst>
        <pc:picChg chg="add mod">
          <ac:chgData name="Federico Cunico" userId="0e99aed6-abf2-49c0-8291-0e47421ca0f9" providerId="ADAL" clId="{78BC7B1C-C46C-4827-B80E-E330B9E84CCB}" dt="2025-05-18T07:09:18.297" v="9345" actId="1076"/>
          <ac:picMkLst>
            <pc:docMk/>
            <pc:sldMk cId="959216018" sldId="276"/>
            <ac:picMk id="4" creationId="{138490DE-90F2-CAB2-494E-301AED2CE8D0}"/>
          </ac:picMkLst>
        </pc:picChg>
        <pc:picChg chg="add mod ord">
          <ac:chgData name="Federico Cunico" userId="0e99aed6-abf2-49c0-8291-0e47421ca0f9" providerId="ADAL" clId="{78BC7B1C-C46C-4827-B80E-E330B9E84CCB}" dt="2025-05-18T07:09:25.578" v="9347" actId="1076"/>
          <ac:picMkLst>
            <pc:docMk/>
            <pc:sldMk cId="959216018" sldId="276"/>
            <ac:picMk id="5" creationId="{1EE42AC0-EDEB-48D9-0ECE-6890D7BD1910}"/>
          </ac:picMkLst>
        </pc:picChg>
      </pc:sldChg>
      <pc:sldChg chg="addSp delSp modSp add mod">
        <pc:chgData name="Federico Cunico" userId="0e99aed6-abf2-49c0-8291-0e47421ca0f9" providerId="ADAL" clId="{78BC7B1C-C46C-4827-B80E-E330B9E84CCB}" dt="2025-05-06T10:09:02.400" v="2606" actId="478"/>
        <pc:sldMkLst>
          <pc:docMk/>
          <pc:sldMk cId="3826277484" sldId="277"/>
        </pc:sldMkLst>
        <pc:picChg chg="add mod ord">
          <ac:chgData name="Federico Cunico" userId="0e99aed6-abf2-49c0-8291-0e47421ca0f9" providerId="ADAL" clId="{78BC7B1C-C46C-4827-B80E-E330B9E84CCB}" dt="2025-05-06T10:08:06.514" v="2594" actId="1076"/>
          <ac:picMkLst>
            <pc:docMk/>
            <pc:sldMk cId="3826277484" sldId="277"/>
            <ac:picMk id="5" creationId="{45C9A9C3-BC63-D774-3AE7-E1E5F4359C2F}"/>
          </ac:picMkLst>
        </pc:picChg>
      </pc:sldChg>
      <pc:sldChg chg="addSp add mod">
        <pc:chgData name="Federico Cunico" userId="0e99aed6-abf2-49c0-8291-0e47421ca0f9" providerId="ADAL" clId="{78BC7B1C-C46C-4827-B80E-E330B9E84CCB}" dt="2025-05-06T10:11:53.457" v="2685" actId="22"/>
        <pc:sldMkLst>
          <pc:docMk/>
          <pc:sldMk cId="3023894905" sldId="278"/>
        </pc:sldMkLst>
        <pc:picChg chg="add">
          <ac:chgData name="Federico Cunico" userId="0e99aed6-abf2-49c0-8291-0e47421ca0f9" providerId="ADAL" clId="{78BC7B1C-C46C-4827-B80E-E330B9E84CCB}" dt="2025-05-06T10:11:53.457" v="2685" actId="22"/>
          <ac:picMkLst>
            <pc:docMk/>
            <pc:sldMk cId="3023894905" sldId="278"/>
            <ac:picMk id="5" creationId="{87D12D1F-0155-0B48-200D-4F4E2A9EDA2C}"/>
          </ac:picMkLst>
        </pc:picChg>
      </pc:sldChg>
      <pc:sldChg chg="addSp delSp modSp add mod">
        <pc:chgData name="Federico Cunico" userId="0e99aed6-abf2-49c0-8291-0e47421ca0f9" providerId="ADAL" clId="{78BC7B1C-C46C-4827-B80E-E330B9E84CCB}" dt="2025-05-06T10:13:05.975" v="2715" actId="478"/>
        <pc:sldMkLst>
          <pc:docMk/>
          <pc:sldMk cId="3885116720" sldId="279"/>
        </pc:sldMkLst>
        <pc:spChg chg="add mod">
          <ac:chgData name="Federico Cunico" userId="0e99aed6-abf2-49c0-8291-0e47421ca0f9" providerId="ADAL" clId="{78BC7B1C-C46C-4827-B80E-E330B9E84CCB}" dt="2025-05-06T10:12:49.315" v="2700" actId="1076"/>
          <ac:spMkLst>
            <pc:docMk/>
            <pc:sldMk cId="3885116720" sldId="279"/>
            <ac:spMk id="7" creationId="{A126CBEE-7E20-E1C8-CD28-26B61B67F43B}"/>
          </ac:spMkLst>
        </pc:spChg>
        <pc:picChg chg="add mod">
          <ac:chgData name="Federico Cunico" userId="0e99aed6-abf2-49c0-8291-0e47421ca0f9" providerId="ADAL" clId="{78BC7B1C-C46C-4827-B80E-E330B9E84CCB}" dt="2025-05-06T10:12:22.022" v="2690" actId="1076"/>
          <ac:picMkLst>
            <pc:docMk/>
            <pc:sldMk cId="3885116720" sldId="279"/>
            <ac:picMk id="5" creationId="{59C9F9AC-427C-B22C-B6F1-02E2DF2B80EE}"/>
          </ac:picMkLst>
        </pc:picChg>
      </pc:sldChg>
      <pc:sldChg chg="addSp delSp modSp add mod delAnim modAnim">
        <pc:chgData name="Federico Cunico" userId="0e99aed6-abf2-49c0-8291-0e47421ca0f9" providerId="ADAL" clId="{78BC7B1C-C46C-4827-B80E-E330B9E84CCB}" dt="2025-05-18T07:10:18.347" v="9355" actId="478"/>
        <pc:sldMkLst>
          <pc:docMk/>
          <pc:sldMk cId="3517634980" sldId="280"/>
        </pc:sldMkLst>
        <pc:spChg chg="mod">
          <ac:chgData name="Federico Cunico" userId="0e99aed6-abf2-49c0-8291-0e47421ca0f9" providerId="ADAL" clId="{78BC7B1C-C46C-4827-B80E-E330B9E84CCB}" dt="2025-05-06T10:09:10.398" v="2609" actId="1076"/>
          <ac:spMkLst>
            <pc:docMk/>
            <pc:sldMk cId="3517634980" sldId="280"/>
            <ac:spMk id="7" creationId="{B0881070-4161-61B2-509C-58560DB21552}"/>
          </ac:spMkLst>
        </pc:spChg>
        <pc:spChg chg="mod">
          <ac:chgData name="Federico Cunico" userId="0e99aed6-abf2-49c0-8291-0e47421ca0f9" providerId="ADAL" clId="{78BC7B1C-C46C-4827-B80E-E330B9E84CCB}" dt="2025-05-06T10:09:34.307" v="2674" actId="20577"/>
          <ac:spMkLst>
            <pc:docMk/>
            <pc:sldMk cId="3517634980" sldId="280"/>
            <ac:spMk id="9" creationId="{17F22B2E-DD02-ED07-D169-8FFD58970197}"/>
          </ac:spMkLst>
        </pc:spChg>
        <pc:picChg chg="mod">
          <ac:chgData name="Federico Cunico" userId="0e99aed6-abf2-49c0-8291-0e47421ca0f9" providerId="ADAL" clId="{78BC7B1C-C46C-4827-B80E-E330B9E84CCB}" dt="2025-05-06T10:09:10.398" v="2609" actId="1076"/>
          <ac:picMkLst>
            <pc:docMk/>
            <pc:sldMk cId="3517634980" sldId="280"/>
            <ac:picMk id="5" creationId="{1A2AEEBD-6864-B832-FB6E-7493CA46DD8E}"/>
          </ac:picMkLst>
        </pc:picChg>
      </pc:sldChg>
      <pc:sldChg chg="addSp delSp modSp add mod modAnim">
        <pc:chgData name="Federico Cunico" userId="0e99aed6-abf2-49c0-8291-0e47421ca0f9" providerId="ADAL" clId="{78BC7B1C-C46C-4827-B80E-E330B9E84CCB}" dt="2025-05-18T07:10:16.107" v="9354"/>
        <pc:sldMkLst>
          <pc:docMk/>
          <pc:sldMk cId="3679823994" sldId="281"/>
        </pc:sldMkLst>
        <pc:spChg chg="mod">
          <ac:chgData name="Federico Cunico" userId="0e99aed6-abf2-49c0-8291-0e47421ca0f9" providerId="ADAL" clId="{78BC7B1C-C46C-4827-B80E-E330B9E84CCB}" dt="2025-05-06T10:10:23.917" v="2684" actId="1076"/>
          <ac:spMkLst>
            <pc:docMk/>
            <pc:sldMk cId="3679823994" sldId="281"/>
            <ac:spMk id="6" creationId="{A495F49B-D49F-4369-F4F0-A4D93423E64D}"/>
          </ac:spMkLst>
        </pc:spChg>
        <pc:picChg chg="add mod">
          <ac:chgData name="Federico Cunico" userId="0e99aed6-abf2-49c0-8291-0e47421ca0f9" providerId="ADAL" clId="{78BC7B1C-C46C-4827-B80E-E330B9E84CCB}" dt="2025-05-06T10:10:09.421" v="2682" actId="1076"/>
          <ac:picMkLst>
            <pc:docMk/>
            <pc:sldMk cId="3679823994" sldId="281"/>
            <ac:picMk id="4" creationId="{C6933046-974E-9CC0-03BD-8088E25E7CAC}"/>
          </ac:picMkLst>
        </pc:picChg>
        <pc:picChg chg="mod modCrop">
          <ac:chgData name="Federico Cunico" userId="0e99aed6-abf2-49c0-8291-0e47421ca0f9" providerId="ADAL" clId="{78BC7B1C-C46C-4827-B80E-E330B9E84CCB}" dt="2025-05-06T10:10:23.917" v="2684" actId="1076"/>
          <ac:picMkLst>
            <pc:docMk/>
            <pc:sldMk cId="3679823994" sldId="281"/>
            <ac:picMk id="5" creationId="{133FCFCA-2EF4-B7E7-C2CB-7196BF1DA3A8}"/>
          </ac:picMkLst>
        </pc:picChg>
        <pc:cxnChg chg="add">
          <ac:chgData name="Federico Cunico" userId="0e99aed6-abf2-49c0-8291-0e47421ca0f9" providerId="ADAL" clId="{78BC7B1C-C46C-4827-B80E-E330B9E84CCB}" dt="2025-05-06T10:10:17.764" v="2683" actId="11529"/>
          <ac:cxnSpMkLst>
            <pc:docMk/>
            <pc:sldMk cId="3679823994" sldId="281"/>
            <ac:cxnSpMk id="10" creationId="{FF52319F-9ED4-9FC0-9D55-136AFF2EA39B}"/>
          </ac:cxnSpMkLst>
        </pc:cxnChg>
      </pc:sldChg>
      <pc:sldChg chg="addSp delSp modSp add mod">
        <pc:chgData name="Federico Cunico" userId="0e99aed6-abf2-49c0-8291-0e47421ca0f9" providerId="ADAL" clId="{78BC7B1C-C46C-4827-B80E-E330B9E84CCB}" dt="2025-05-06T10:13:52.422" v="2726" actId="1076"/>
        <pc:sldMkLst>
          <pc:docMk/>
          <pc:sldMk cId="3838451234" sldId="282"/>
        </pc:sldMkLst>
        <pc:picChg chg="add mod">
          <ac:chgData name="Federico Cunico" userId="0e99aed6-abf2-49c0-8291-0e47421ca0f9" providerId="ADAL" clId="{78BC7B1C-C46C-4827-B80E-E330B9E84CCB}" dt="2025-05-06T10:13:52.422" v="2726" actId="1076"/>
          <ac:picMkLst>
            <pc:docMk/>
            <pc:sldMk cId="3838451234" sldId="282"/>
            <ac:picMk id="9" creationId="{E8F5E8CC-8D4D-389D-33B3-6FD825B6090E}"/>
          </ac:picMkLst>
        </pc:picChg>
      </pc:sldChg>
      <pc:sldChg chg="addSp delSp modSp add mod">
        <pc:chgData name="Federico Cunico" userId="0e99aed6-abf2-49c0-8291-0e47421ca0f9" providerId="ADAL" clId="{78BC7B1C-C46C-4827-B80E-E330B9E84CCB}" dt="2025-05-06T10:14:30.121" v="2734"/>
        <pc:sldMkLst>
          <pc:docMk/>
          <pc:sldMk cId="3934144857" sldId="283"/>
        </pc:sldMkLst>
        <pc:picChg chg="add mod">
          <ac:chgData name="Federico Cunico" userId="0e99aed6-abf2-49c0-8291-0e47421ca0f9" providerId="ADAL" clId="{78BC7B1C-C46C-4827-B80E-E330B9E84CCB}" dt="2025-05-06T10:14:30.121" v="2734"/>
          <ac:picMkLst>
            <pc:docMk/>
            <pc:sldMk cId="3934144857" sldId="283"/>
            <ac:picMk id="11" creationId="{4B7ED2B1-C31D-9976-6ED4-9289674A3F51}"/>
          </ac:picMkLst>
        </pc:picChg>
      </pc:sldChg>
      <pc:sldChg chg="addSp delSp modSp add mod">
        <pc:chgData name="Federico Cunico" userId="0e99aed6-abf2-49c0-8291-0e47421ca0f9" providerId="ADAL" clId="{78BC7B1C-C46C-4827-B80E-E330B9E84CCB}" dt="2025-05-06T10:15:27.053" v="2735" actId="22"/>
        <pc:sldMkLst>
          <pc:docMk/>
          <pc:sldMk cId="2571760487" sldId="284"/>
        </pc:sldMkLst>
        <pc:picChg chg="add mod ord">
          <ac:chgData name="Federico Cunico" userId="0e99aed6-abf2-49c0-8291-0e47421ca0f9" providerId="ADAL" clId="{78BC7B1C-C46C-4827-B80E-E330B9E84CCB}" dt="2025-05-06T10:15:27.053" v="2735" actId="22"/>
          <ac:picMkLst>
            <pc:docMk/>
            <pc:sldMk cId="2571760487" sldId="284"/>
            <ac:picMk id="5" creationId="{D4CDE7B3-7513-71ED-33FF-F92AC31B52A8}"/>
          </ac:picMkLst>
        </pc:picChg>
      </pc:sldChg>
      <pc:sldChg chg="addSp delSp modSp add mod">
        <pc:chgData name="Federico Cunico" userId="0e99aed6-abf2-49c0-8291-0e47421ca0f9" providerId="ADAL" clId="{78BC7B1C-C46C-4827-B80E-E330B9E84CCB}" dt="2025-05-06T10:15:46.877" v="2736" actId="22"/>
        <pc:sldMkLst>
          <pc:docMk/>
          <pc:sldMk cId="4068090669" sldId="285"/>
        </pc:sldMkLst>
        <pc:picChg chg="add mod ord">
          <ac:chgData name="Federico Cunico" userId="0e99aed6-abf2-49c0-8291-0e47421ca0f9" providerId="ADAL" clId="{78BC7B1C-C46C-4827-B80E-E330B9E84CCB}" dt="2025-05-06T10:15:46.877" v="2736" actId="22"/>
          <ac:picMkLst>
            <pc:docMk/>
            <pc:sldMk cId="4068090669" sldId="285"/>
            <ac:picMk id="5" creationId="{F7072612-F283-6220-F020-0D7B7781C68E}"/>
          </ac:picMkLst>
        </pc:picChg>
      </pc:sldChg>
      <pc:sldChg chg="addSp delSp modSp add mod">
        <pc:chgData name="Federico Cunico" userId="0e99aed6-abf2-49c0-8291-0e47421ca0f9" providerId="ADAL" clId="{78BC7B1C-C46C-4827-B80E-E330B9E84CCB}" dt="2025-05-06T10:16:10.675" v="2737" actId="22"/>
        <pc:sldMkLst>
          <pc:docMk/>
          <pc:sldMk cId="3441489517" sldId="286"/>
        </pc:sldMkLst>
        <pc:picChg chg="add mod ord">
          <ac:chgData name="Federico Cunico" userId="0e99aed6-abf2-49c0-8291-0e47421ca0f9" providerId="ADAL" clId="{78BC7B1C-C46C-4827-B80E-E330B9E84CCB}" dt="2025-05-06T10:16:10.675" v="2737" actId="22"/>
          <ac:picMkLst>
            <pc:docMk/>
            <pc:sldMk cId="3441489517" sldId="286"/>
            <ac:picMk id="5" creationId="{BAEA7EAC-E684-CC9D-6804-E7B3C3BCFE66}"/>
          </ac:picMkLst>
        </pc:picChg>
      </pc:sldChg>
      <pc:sldChg chg="addSp delSp modSp add mod">
        <pc:chgData name="Federico Cunico" userId="0e99aed6-abf2-49c0-8291-0e47421ca0f9" providerId="ADAL" clId="{78BC7B1C-C46C-4827-B80E-E330B9E84CCB}" dt="2025-05-06T10:16:20.465" v="2740" actId="22"/>
        <pc:sldMkLst>
          <pc:docMk/>
          <pc:sldMk cId="681524175" sldId="287"/>
        </pc:sldMkLst>
        <pc:picChg chg="add mod ord">
          <ac:chgData name="Federico Cunico" userId="0e99aed6-abf2-49c0-8291-0e47421ca0f9" providerId="ADAL" clId="{78BC7B1C-C46C-4827-B80E-E330B9E84CCB}" dt="2025-05-06T10:16:20.465" v="2740" actId="22"/>
          <ac:picMkLst>
            <pc:docMk/>
            <pc:sldMk cId="681524175" sldId="287"/>
            <ac:picMk id="7" creationId="{AEAFD7E6-7F85-6CD7-821E-59D81F522AFB}"/>
          </ac:picMkLst>
        </pc:picChg>
      </pc:sldChg>
      <pc:sldChg chg="addSp delSp modSp add mod">
        <pc:chgData name="Federico Cunico" userId="0e99aed6-abf2-49c0-8291-0e47421ca0f9" providerId="ADAL" clId="{78BC7B1C-C46C-4827-B80E-E330B9E84CCB}" dt="2025-05-06T14:10:10.817" v="3989" actId="20577"/>
        <pc:sldMkLst>
          <pc:docMk/>
          <pc:sldMk cId="2071801462" sldId="288"/>
        </pc:sldMkLst>
        <pc:spChg chg="mod">
          <ac:chgData name="Federico Cunico" userId="0e99aed6-abf2-49c0-8291-0e47421ca0f9" providerId="ADAL" clId="{78BC7B1C-C46C-4827-B80E-E330B9E84CCB}" dt="2025-05-06T10:18:40.424" v="2756" actId="20577"/>
          <ac:spMkLst>
            <pc:docMk/>
            <pc:sldMk cId="2071801462" sldId="288"/>
            <ac:spMk id="2" creationId="{CF615394-DC40-4772-C49D-1BC5822845CF}"/>
          </ac:spMkLst>
        </pc:spChg>
        <pc:spChg chg="mod">
          <ac:chgData name="Federico Cunico" userId="0e99aed6-abf2-49c0-8291-0e47421ca0f9" providerId="ADAL" clId="{78BC7B1C-C46C-4827-B80E-E330B9E84CCB}" dt="2025-05-06T14:10:10.817" v="3989" actId="20577"/>
          <ac:spMkLst>
            <pc:docMk/>
            <pc:sldMk cId="2071801462" sldId="288"/>
            <ac:spMk id="3" creationId="{19DA6139-AD31-FF85-E044-9E51F39A3D6F}"/>
          </ac:spMkLst>
        </pc:spChg>
        <pc:spChg chg="add mod">
          <ac:chgData name="Federico Cunico" userId="0e99aed6-abf2-49c0-8291-0e47421ca0f9" providerId="ADAL" clId="{78BC7B1C-C46C-4827-B80E-E330B9E84CCB}" dt="2025-05-06T13:10:09.763" v="2987" actId="242"/>
          <ac:spMkLst>
            <pc:docMk/>
            <pc:sldMk cId="2071801462" sldId="288"/>
            <ac:spMk id="5" creationId="{F93AAB45-2747-B3DC-6FB5-156CD98FE31D}"/>
          </ac:spMkLst>
        </pc:spChg>
        <pc:picChg chg="add mod">
          <ac:chgData name="Federico Cunico" userId="0e99aed6-abf2-49c0-8291-0e47421ca0f9" providerId="ADAL" clId="{78BC7B1C-C46C-4827-B80E-E330B9E84CCB}" dt="2025-05-06T13:09:54.059" v="2982" actId="1076"/>
          <ac:picMkLst>
            <pc:docMk/>
            <pc:sldMk cId="2071801462" sldId="288"/>
            <ac:picMk id="8196" creationId="{CBD815D7-E246-D78A-0537-8683BC6919AD}"/>
          </ac:picMkLst>
        </pc:picChg>
      </pc:sldChg>
      <pc:sldChg chg="addSp delSp modSp add mod">
        <pc:chgData name="Federico Cunico" userId="0e99aed6-abf2-49c0-8291-0e47421ca0f9" providerId="ADAL" clId="{78BC7B1C-C46C-4827-B80E-E330B9E84CCB}" dt="2025-05-06T13:38:03.097" v="3138" actId="403"/>
        <pc:sldMkLst>
          <pc:docMk/>
          <pc:sldMk cId="1594965209" sldId="289"/>
        </pc:sldMkLst>
        <pc:spChg chg="mod">
          <ac:chgData name="Federico Cunico" userId="0e99aed6-abf2-49c0-8291-0e47421ca0f9" providerId="ADAL" clId="{78BC7B1C-C46C-4827-B80E-E330B9E84CCB}" dt="2025-05-06T13:13:25.091" v="3014" actId="20577"/>
          <ac:spMkLst>
            <pc:docMk/>
            <pc:sldMk cId="1594965209" sldId="289"/>
            <ac:spMk id="2" creationId="{7DF77558-F002-BE34-2F36-2635B4725EF2}"/>
          </ac:spMkLst>
        </pc:spChg>
        <pc:spChg chg="mod">
          <ac:chgData name="Federico Cunico" userId="0e99aed6-abf2-49c0-8291-0e47421ca0f9" providerId="ADAL" clId="{78BC7B1C-C46C-4827-B80E-E330B9E84CCB}" dt="2025-05-06T13:13:50.574" v="3086" actId="20577"/>
          <ac:spMkLst>
            <pc:docMk/>
            <pc:sldMk cId="1594965209" sldId="289"/>
            <ac:spMk id="3" creationId="{0E00556D-AB97-1211-6183-306E46DC8F64}"/>
          </ac:spMkLst>
        </pc:spChg>
        <pc:spChg chg="add mod">
          <ac:chgData name="Federico Cunico" userId="0e99aed6-abf2-49c0-8291-0e47421ca0f9" providerId="ADAL" clId="{78BC7B1C-C46C-4827-B80E-E330B9E84CCB}" dt="2025-05-06T13:38:00.306" v="3135" actId="403"/>
          <ac:spMkLst>
            <pc:docMk/>
            <pc:sldMk cId="1594965209" sldId="289"/>
            <ac:spMk id="7" creationId="{F1C606C1-198C-D936-4C69-835599DAA2AB}"/>
          </ac:spMkLst>
        </pc:spChg>
        <pc:spChg chg="add mod">
          <ac:chgData name="Federico Cunico" userId="0e99aed6-abf2-49c0-8291-0e47421ca0f9" providerId="ADAL" clId="{78BC7B1C-C46C-4827-B80E-E330B9E84CCB}" dt="2025-05-06T13:38:03.097" v="3138" actId="403"/>
          <ac:spMkLst>
            <pc:docMk/>
            <pc:sldMk cId="1594965209" sldId="289"/>
            <ac:spMk id="8" creationId="{2BC01585-6CE7-A24A-C0F7-4A50639D18E1}"/>
          </ac:spMkLst>
        </pc:spChg>
        <pc:picChg chg="add mod modCrop">
          <ac:chgData name="Federico Cunico" userId="0e99aed6-abf2-49c0-8291-0e47421ca0f9" providerId="ADAL" clId="{78BC7B1C-C46C-4827-B80E-E330B9E84CCB}" dt="2025-05-06T13:14:12.444" v="3091" actId="1076"/>
          <ac:picMkLst>
            <pc:docMk/>
            <pc:sldMk cId="1594965209" sldId="289"/>
            <ac:picMk id="4" creationId="{00A9AD99-582E-9964-0B68-FE87C9BE40CA}"/>
          </ac:picMkLst>
        </pc:picChg>
        <pc:cxnChg chg="add">
          <ac:chgData name="Federico Cunico" userId="0e99aed6-abf2-49c0-8291-0e47421ca0f9" providerId="ADAL" clId="{78BC7B1C-C46C-4827-B80E-E330B9E84CCB}" dt="2025-05-06T13:37:51.526" v="3129" actId="11529"/>
          <ac:cxnSpMkLst>
            <pc:docMk/>
            <pc:sldMk cId="1594965209" sldId="289"/>
            <ac:cxnSpMk id="10" creationId="{85FA45C5-F906-914B-3F62-B75BE2F51692}"/>
          </ac:cxnSpMkLst>
        </pc:cxnChg>
        <pc:cxnChg chg="add mod">
          <ac:chgData name="Federico Cunico" userId="0e99aed6-abf2-49c0-8291-0e47421ca0f9" providerId="ADAL" clId="{78BC7B1C-C46C-4827-B80E-E330B9E84CCB}" dt="2025-05-06T13:37:57.336" v="3132" actId="14100"/>
          <ac:cxnSpMkLst>
            <pc:docMk/>
            <pc:sldMk cId="1594965209" sldId="289"/>
            <ac:cxnSpMk id="11" creationId="{D4289E87-3DC6-DB2B-8957-6E5FA16B80F2}"/>
          </ac:cxnSpMkLst>
        </pc:cxnChg>
      </pc:sldChg>
      <pc:sldChg chg="addSp delSp modSp add mod">
        <pc:chgData name="Federico Cunico" userId="0e99aed6-abf2-49c0-8291-0e47421ca0f9" providerId="ADAL" clId="{78BC7B1C-C46C-4827-B80E-E330B9E84CCB}" dt="2025-05-06T13:00:50.537" v="2981" actId="1076"/>
        <pc:sldMkLst>
          <pc:docMk/>
          <pc:sldMk cId="3521544758" sldId="290"/>
        </pc:sldMkLst>
        <pc:spChg chg="add mod">
          <ac:chgData name="Federico Cunico" userId="0e99aed6-abf2-49c0-8291-0e47421ca0f9" providerId="ADAL" clId="{78BC7B1C-C46C-4827-B80E-E330B9E84CCB}" dt="2025-05-06T12:59:14.807" v="2962" actId="478"/>
          <ac:spMkLst>
            <pc:docMk/>
            <pc:sldMk cId="3521544758" sldId="290"/>
            <ac:spMk id="4" creationId="{4C61B63F-E433-FA11-35B6-A3C8977ACD39}"/>
          </ac:spMkLst>
        </pc:spChg>
        <pc:spChg chg="add mod">
          <ac:chgData name="Federico Cunico" userId="0e99aed6-abf2-49c0-8291-0e47421ca0f9" providerId="ADAL" clId="{78BC7B1C-C46C-4827-B80E-E330B9E84CCB}" dt="2025-05-06T13:00:42.377" v="2978" actId="164"/>
          <ac:spMkLst>
            <pc:docMk/>
            <pc:sldMk cId="3521544758" sldId="290"/>
            <ac:spMk id="10" creationId="{2297A92D-3D9B-D912-19B0-FD6C19D8B609}"/>
          </ac:spMkLst>
        </pc:spChg>
        <pc:grpChg chg="add mod">
          <ac:chgData name="Federico Cunico" userId="0e99aed6-abf2-49c0-8291-0e47421ca0f9" providerId="ADAL" clId="{78BC7B1C-C46C-4827-B80E-E330B9E84CCB}" dt="2025-05-06T13:00:43.429" v="2979" actId="1076"/>
          <ac:grpSpMkLst>
            <pc:docMk/>
            <pc:sldMk cId="3521544758" sldId="290"/>
            <ac:grpSpMk id="11" creationId="{3FC44A39-D8B9-3903-49AE-321092B5349D}"/>
          </ac:grpSpMkLst>
        </pc:grpChg>
        <pc:picChg chg="add mod">
          <ac:chgData name="Federico Cunico" userId="0e99aed6-abf2-49c0-8291-0e47421ca0f9" providerId="ADAL" clId="{78BC7B1C-C46C-4827-B80E-E330B9E84CCB}" dt="2025-05-06T13:00:42.377" v="2978" actId="164"/>
          <ac:picMkLst>
            <pc:docMk/>
            <pc:sldMk cId="3521544758" sldId="290"/>
            <ac:picMk id="6" creationId="{9FD2F622-03DE-3927-3697-67E6A206FEF0}"/>
          </ac:picMkLst>
        </pc:picChg>
        <pc:picChg chg="add mod ord">
          <ac:chgData name="Federico Cunico" userId="0e99aed6-abf2-49c0-8291-0e47421ca0f9" providerId="ADAL" clId="{78BC7B1C-C46C-4827-B80E-E330B9E84CCB}" dt="2025-05-06T13:00:50.537" v="2981" actId="1076"/>
          <ac:picMkLst>
            <pc:docMk/>
            <pc:sldMk cId="3521544758" sldId="290"/>
            <ac:picMk id="9" creationId="{10CE8084-F164-7C04-2E30-3CEBAC94214A}"/>
          </ac:picMkLst>
        </pc:picChg>
      </pc:sldChg>
      <pc:sldChg chg="addSp delSp modSp add mod">
        <pc:chgData name="Federico Cunico" userId="0e99aed6-abf2-49c0-8291-0e47421ca0f9" providerId="ADAL" clId="{78BC7B1C-C46C-4827-B80E-E330B9E84CCB}" dt="2025-05-06T13:37:28.358" v="3098" actId="1076"/>
        <pc:sldMkLst>
          <pc:docMk/>
          <pc:sldMk cId="3424311837" sldId="291"/>
        </pc:sldMkLst>
        <pc:picChg chg="add mod">
          <ac:chgData name="Federico Cunico" userId="0e99aed6-abf2-49c0-8291-0e47421ca0f9" providerId="ADAL" clId="{78BC7B1C-C46C-4827-B80E-E330B9E84CCB}" dt="2025-05-06T13:37:28.358" v="3098" actId="1076"/>
          <ac:picMkLst>
            <pc:docMk/>
            <pc:sldMk cId="3424311837" sldId="291"/>
            <ac:picMk id="6" creationId="{DBBE7A7C-E7A0-C96D-E31A-37E0B64773D1}"/>
          </ac:picMkLst>
        </pc:picChg>
      </pc:sldChg>
      <pc:sldChg chg="addSp delSp modSp add mod">
        <pc:chgData name="Federico Cunico" userId="0e99aed6-abf2-49c0-8291-0e47421ca0f9" providerId="ADAL" clId="{78BC7B1C-C46C-4827-B80E-E330B9E84CCB}" dt="2025-05-06T14:04:12.406" v="3612" actId="1076"/>
        <pc:sldMkLst>
          <pc:docMk/>
          <pc:sldMk cId="4213600446" sldId="292"/>
        </pc:sldMkLst>
        <pc:spChg chg="mod">
          <ac:chgData name="Federico Cunico" userId="0e99aed6-abf2-49c0-8291-0e47421ca0f9" providerId="ADAL" clId="{78BC7B1C-C46C-4827-B80E-E330B9E84CCB}" dt="2025-05-06T13:51:17.428" v="3150" actId="20577"/>
          <ac:spMkLst>
            <pc:docMk/>
            <pc:sldMk cId="4213600446" sldId="292"/>
            <ac:spMk id="2" creationId="{0D553AC4-F9C7-2D81-80E8-4C2C836A63C1}"/>
          </ac:spMkLst>
        </pc:spChg>
        <pc:spChg chg="mod">
          <ac:chgData name="Federico Cunico" userId="0e99aed6-abf2-49c0-8291-0e47421ca0f9" providerId="ADAL" clId="{78BC7B1C-C46C-4827-B80E-E330B9E84CCB}" dt="2025-05-06T14:03:49.754" v="3608" actId="20577"/>
          <ac:spMkLst>
            <pc:docMk/>
            <pc:sldMk cId="4213600446" sldId="292"/>
            <ac:spMk id="3" creationId="{10306DB1-A81E-A9D9-EFB8-8AF0A008C1F8}"/>
          </ac:spMkLst>
        </pc:spChg>
        <pc:picChg chg="add mod">
          <ac:chgData name="Federico Cunico" userId="0e99aed6-abf2-49c0-8291-0e47421ca0f9" providerId="ADAL" clId="{78BC7B1C-C46C-4827-B80E-E330B9E84CCB}" dt="2025-05-06T14:04:12.406" v="3612" actId="1076"/>
          <ac:picMkLst>
            <pc:docMk/>
            <pc:sldMk cId="4213600446" sldId="292"/>
            <ac:picMk id="30722" creationId="{8B779807-EA41-594C-03C7-1C77B149727F}"/>
          </ac:picMkLst>
        </pc:picChg>
      </pc:sldChg>
      <pc:sldChg chg="addSp delSp modSp add mod">
        <pc:chgData name="Federico Cunico" userId="0e99aed6-abf2-49c0-8291-0e47421ca0f9" providerId="ADAL" clId="{78BC7B1C-C46C-4827-B80E-E330B9E84CCB}" dt="2025-05-06T14:14:47.704" v="4496" actId="1076"/>
        <pc:sldMkLst>
          <pc:docMk/>
          <pc:sldMk cId="3726406502" sldId="293"/>
        </pc:sldMkLst>
        <pc:spChg chg="mod">
          <ac:chgData name="Federico Cunico" userId="0e99aed6-abf2-49c0-8291-0e47421ca0f9" providerId="ADAL" clId="{78BC7B1C-C46C-4827-B80E-E330B9E84CCB}" dt="2025-05-06T14:10:22.853" v="3999" actId="20577"/>
          <ac:spMkLst>
            <pc:docMk/>
            <pc:sldMk cId="3726406502" sldId="293"/>
            <ac:spMk id="2" creationId="{3C8A7901-1022-5706-03AC-A4D4893333EB}"/>
          </ac:spMkLst>
        </pc:spChg>
        <pc:spChg chg="mod">
          <ac:chgData name="Federico Cunico" userId="0e99aed6-abf2-49c0-8291-0e47421ca0f9" providerId="ADAL" clId="{78BC7B1C-C46C-4827-B80E-E330B9E84CCB}" dt="2025-05-06T14:14:45.791" v="4495" actId="14100"/>
          <ac:spMkLst>
            <pc:docMk/>
            <pc:sldMk cId="3726406502" sldId="293"/>
            <ac:spMk id="3" creationId="{920666A9-9F75-E7AB-CB3B-D13E04F848C6}"/>
          </ac:spMkLst>
        </pc:spChg>
        <pc:picChg chg="add mod">
          <ac:chgData name="Federico Cunico" userId="0e99aed6-abf2-49c0-8291-0e47421ca0f9" providerId="ADAL" clId="{78BC7B1C-C46C-4827-B80E-E330B9E84CCB}" dt="2025-05-06T14:14:47.704" v="4496" actId="1076"/>
          <ac:picMkLst>
            <pc:docMk/>
            <pc:sldMk cId="3726406502" sldId="293"/>
            <ac:picMk id="29698" creationId="{E2AE70CE-BB26-F1CA-DDEA-23BE6005CD85}"/>
          </ac:picMkLst>
        </pc:picChg>
      </pc:sldChg>
      <pc:sldChg chg="add del">
        <pc:chgData name="Federico Cunico" userId="0e99aed6-abf2-49c0-8291-0e47421ca0f9" providerId="ADAL" clId="{78BC7B1C-C46C-4827-B80E-E330B9E84CCB}" dt="2025-05-06T14:09:20.931" v="3987" actId="47"/>
        <pc:sldMkLst>
          <pc:docMk/>
          <pc:sldMk cId="2616980432" sldId="294"/>
        </pc:sldMkLst>
      </pc:sldChg>
      <pc:sldChg chg="add del">
        <pc:chgData name="Federico Cunico" userId="0e99aed6-abf2-49c0-8291-0e47421ca0f9" providerId="ADAL" clId="{78BC7B1C-C46C-4827-B80E-E330B9E84CCB}" dt="2025-05-06T14:09:20.931" v="3987" actId="47"/>
        <pc:sldMkLst>
          <pc:docMk/>
          <pc:sldMk cId="1925381719" sldId="295"/>
        </pc:sldMkLst>
      </pc:sldChg>
      <pc:sldChg chg="addSp modSp add mod">
        <pc:chgData name="Federico Cunico" userId="0e99aed6-abf2-49c0-8291-0e47421ca0f9" providerId="ADAL" clId="{78BC7B1C-C46C-4827-B80E-E330B9E84CCB}" dt="2025-05-06T14:07:22.962" v="3964" actId="1076"/>
        <pc:sldMkLst>
          <pc:docMk/>
          <pc:sldMk cId="1247316199" sldId="296"/>
        </pc:sldMkLst>
        <pc:spChg chg="mod">
          <ac:chgData name="Federico Cunico" userId="0e99aed6-abf2-49c0-8291-0e47421ca0f9" providerId="ADAL" clId="{78BC7B1C-C46C-4827-B80E-E330B9E84CCB}" dt="2025-05-06T14:01:25.928" v="3521" actId="20577"/>
          <ac:spMkLst>
            <pc:docMk/>
            <pc:sldMk cId="1247316199" sldId="296"/>
            <ac:spMk id="2" creationId="{C4E66A7A-E0F7-895B-8631-61607424A5E7}"/>
          </ac:spMkLst>
        </pc:spChg>
        <pc:spChg chg="mod">
          <ac:chgData name="Federico Cunico" userId="0e99aed6-abf2-49c0-8291-0e47421ca0f9" providerId="ADAL" clId="{78BC7B1C-C46C-4827-B80E-E330B9E84CCB}" dt="2025-05-06T14:06:46.773" v="3962" actId="27636"/>
          <ac:spMkLst>
            <pc:docMk/>
            <pc:sldMk cId="1247316199" sldId="296"/>
            <ac:spMk id="3" creationId="{E8333A0F-2F0D-53D7-DBB6-F487E2BAD0D3}"/>
          </ac:spMkLst>
        </pc:spChg>
        <pc:picChg chg="add mod">
          <ac:chgData name="Federico Cunico" userId="0e99aed6-abf2-49c0-8291-0e47421ca0f9" providerId="ADAL" clId="{78BC7B1C-C46C-4827-B80E-E330B9E84CCB}" dt="2025-05-06T14:07:22.962" v="3964" actId="1076"/>
          <ac:picMkLst>
            <pc:docMk/>
            <pc:sldMk cId="1247316199" sldId="296"/>
            <ac:picMk id="26626" creationId="{DFFD166F-5BD9-3FA2-C67A-081006A983B5}"/>
          </ac:picMkLst>
        </pc:picChg>
      </pc:sldChg>
      <pc:sldChg chg="addSp delSp modSp add mod">
        <pc:chgData name="Federico Cunico" userId="0e99aed6-abf2-49c0-8291-0e47421ca0f9" providerId="ADAL" clId="{78BC7B1C-C46C-4827-B80E-E330B9E84CCB}" dt="2025-05-06T14:14:51.116" v="4497" actId="1076"/>
        <pc:sldMkLst>
          <pc:docMk/>
          <pc:sldMk cId="756780959" sldId="297"/>
        </pc:sldMkLst>
        <pc:spChg chg="mod">
          <ac:chgData name="Federico Cunico" userId="0e99aed6-abf2-49c0-8291-0e47421ca0f9" providerId="ADAL" clId="{78BC7B1C-C46C-4827-B80E-E330B9E84CCB}" dt="2025-05-06T14:13:33.699" v="4271" actId="20577"/>
          <ac:spMkLst>
            <pc:docMk/>
            <pc:sldMk cId="756780959" sldId="297"/>
            <ac:spMk id="2" creationId="{D2BC5887-4864-7526-1C2C-D3AD462290B4}"/>
          </ac:spMkLst>
        </pc:spChg>
        <pc:spChg chg="mod">
          <ac:chgData name="Federico Cunico" userId="0e99aed6-abf2-49c0-8291-0e47421ca0f9" providerId="ADAL" clId="{78BC7B1C-C46C-4827-B80E-E330B9E84CCB}" dt="2025-05-06T14:14:32.133" v="4491" actId="20577"/>
          <ac:spMkLst>
            <pc:docMk/>
            <pc:sldMk cId="756780959" sldId="297"/>
            <ac:spMk id="3" creationId="{1A02958E-7A49-EC10-B3AC-DE2F18C0E1A8}"/>
          </ac:spMkLst>
        </pc:spChg>
        <pc:picChg chg="add mod">
          <ac:chgData name="Federico Cunico" userId="0e99aed6-abf2-49c0-8291-0e47421ca0f9" providerId="ADAL" clId="{78BC7B1C-C46C-4827-B80E-E330B9E84CCB}" dt="2025-05-06T14:14:51.116" v="4497" actId="1076"/>
          <ac:picMkLst>
            <pc:docMk/>
            <pc:sldMk cId="756780959" sldId="297"/>
            <ac:picMk id="33794" creationId="{5D6DB66C-EDAA-EE73-CDC6-C11F459A4522}"/>
          </ac:picMkLst>
        </pc:picChg>
      </pc:sldChg>
      <pc:sldChg chg="modSp add mod">
        <pc:chgData name="Federico Cunico" userId="0e99aed6-abf2-49c0-8291-0e47421ca0f9" providerId="ADAL" clId="{78BC7B1C-C46C-4827-B80E-E330B9E84CCB}" dt="2025-05-06T14:19:58.329" v="5310" actId="20577"/>
        <pc:sldMkLst>
          <pc:docMk/>
          <pc:sldMk cId="1797488898" sldId="298"/>
        </pc:sldMkLst>
        <pc:spChg chg="mod">
          <ac:chgData name="Federico Cunico" userId="0e99aed6-abf2-49c0-8291-0e47421ca0f9" providerId="ADAL" clId="{78BC7B1C-C46C-4827-B80E-E330B9E84CCB}" dt="2025-05-06T14:19:58.329" v="5310" actId="20577"/>
          <ac:spMkLst>
            <pc:docMk/>
            <pc:sldMk cId="1797488898" sldId="298"/>
            <ac:spMk id="3" creationId="{048815EF-18A5-FF7D-A586-625C60140543}"/>
          </ac:spMkLst>
        </pc:spChg>
      </pc:sldChg>
      <pc:sldChg chg="modSp new mod">
        <pc:chgData name="Federico Cunico" userId="0e99aed6-abf2-49c0-8291-0e47421ca0f9" providerId="ADAL" clId="{78BC7B1C-C46C-4827-B80E-E330B9E84CCB}" dt="2025-05-07T08:24:20.050" v="6323" actId="20577"/>
        <pc:sldMkLst>
          <pc:docMk/>
          <pc:sldMk cId="1870302136" sldId="299"/>
        </pc:sldMkLst>
        <pc:spChg chg="mod">
          <ac:chgData name="Federico Cunico" userId="0e99aed6-abf2-49c0-8291-0e47421ca0f9" providerId="ADAL" clId="{78BC7B1C-C46C-4827-B80E-E330B9E84CCB}" dt="2025-05-07T08:24:20.050" v="6323" actId="20577"/>
          <ac:spMkLst>
            <pc:docMk/>
            <pc:sldMk cId="1870302136" sldId="299"/>
            <ac:spMk id="2" creationId="{264CA9EE-AF02-ED35-280E-BF2F24919180}"/>
          </ac:spMkLst>
        </pc:spChg>
        <pc:spChg chg="mod">
          <ac:chgData name="Federico Cunico" userId="0e99aed6-abf2-49c0-8291-0e47421ca0f9" providerId="ADAL" clId="{78BC7B1C-C46C-4827-B80E-E330B9E84CCB}" dt="2025-05-07T08:12:28.999" v="5833" actId="113"/>
          <ac:spMkLst>
            <pc:docMk/>
            <pc:sldMk cId="1870302136" sldId="299"/>
            <ac:spMk id="3" creationId="{75EA5748-5DE5-BEF8-144C-909112484114}"/>
          </ac:spMkLst>
        </pc:spChg>
      </pc:sldChg>
      <pc:sldChg chg="addSp delSp modSp new del mod">
        <pc:chgData name="Federico Cunico" userId="0e99aed6-abf2-49c0-8291-0e47421ca0f9" providerId="ADAL" clId="{78BC7B1C-C46C-4827-B80E-E330B9E84CCB}" dt="2025-05-07T08:20:24.536" v="6031" actId="47"/>
        <pc:sldMkLst>
          <pc:docMk/>
          <pc:sldMk cId="323574413" sldId="300"/>
        </pc:sldMkLst>
      </pc:sldChg>
      <pc:sldChg chg="modSp add mod">
        <pc:chgData name="Federico Cunico" userId="0e99aed6-abf2-49c0-8291-0e47421ca0f9" providerId="ADAL" clId="{78BC7B1C-C46C-4827-B80E-E330B9E84CCB}" dt="2025-05-07T08:29:45.507" v="6594" actId="20577"/>
        <pc:sldMkLst>
          <pc:docMk/>
          <pc:sldMk cId="422964605" sldId="301"/>
        </pc:sldMkLst>
        <pc:spChg chg="mod">
          <ac:chgData name="Federico Cunico" userId="0e99aed6-abf2-49c0-8291-0e47421ca0f9" providerId="ADAL" clId="{78BC7B1C-C46C-4827-B80E-E330B9E84CCB}" dt="2025-05-07T08:29:45.507" v="6594" actId="20577"/>
          <ac:spMkLst>
            <pc:docMk/>
            <pc:sldMk cId="422964605" sldId="301"/>
            <ac:spMk id="2" creationId="{73AF91BA-8AF9-CA9F-FC83-18F664BEE94E}"/>
          </ac:spMkLst>
        </pc:spChg>
        <pc:spChg chg="mod">
          <ac:chgData name="Federico Cunico" userId="0e99aed6-abf2-49c0-8291-0e47421ca0f9" providerId="ADAL" clId="{78BC7B1C-C46C-4827-B80E-E330B9E84CCB}" dt="2025-05-07T08:24:05.394" v="6301" actId="113"/>
          <ac:spMkLst>
            <pc:docMk/>
            <pc:sldMk cId="422964605" sldId="301"/>
            <ac:spMk id="3" creationId="{39F24C7B-CE95-9BA2-B16D-B83A45BBE83B}"/>
          </ac:spMkLst>
        </pc:spChg>
        <pc:picChg chg="mod">
          <ac:chgData name="Federico Cunico" userId="0e99aed6-abf2-49c0-8291-0e47421ca0f9" providerId="ADAL" clId="{78BC7B1C-C46C-4827-B80E-E330B9E84CCB}" dt="2025-05-07T08:24:01.434" v="6300" actId="1076"/>
          <ac:picMkLst>
            <pc:docMk/>
            <pc:sldMk cId="422964605" sldId="301"/>
            <ac:picMk id="5" creationId="{53223AC0-D8E4-E0BD-DCCC-F6C2D7ABA2F0}"/>
          </ac:picMkLst>
        </pc:picChg>
      </pc:sldChg>
      <pc:sldChg chg="addSp delSp modSp add mod delAnim modAnim chgLayout">
        <pc:chgData name="Federico Cunico" userId="0e99aed6-abf2-49c0-8291-0e47421ca0f9" providerId="ADAL" clId="{78BC7B1C-C46C-4827-B80E-E330B9E84CCB}" dt="2025-05-07T09:27:19.723" v="8995" actId="1076"/>
        <pc:sldMkLst>
          <pc:docMk/>
          <pc:sldMk cId="3835213712" sldId="302"/>
        </pc:sldMkLst>
        <pc:spChg chg="mod ord">
          <ac:chgData name="Federico Cunico" userId="0e99aed6-abf2-49c0-8291-0e47421ca0f9" providerId="ADAL" clId="{78BC7B1C-C46C-4827-B80E-E330B9E84CCB}" dt="2025-05-07T08:26:51.829" v="6380" actId="700"/>
          <ac:spMkLst>
            <pc:docMk/>
            <pc:sldMk cId="3835213712" sldId="302"/>
            <ac:spMk id="2" creationId="{A2065065-928D-37DA-10DE-BF216ECB3878}"/>
          </ac:spMkLst>
        </pc:spChg>
        <pc:spChg chg="add mod ord">
          <ac:chgData name="Federico Cunico" userId="0e99aed6-abf2-49c0-8291-0e47421ca0f9" providerId="ADAL" clId="{78BC7B1C-C46C-4827-B80E-E330B9E84CCB}" dt="2025-05-07T08:28:19.855" v="6560" actId="14100"/>
          <ac:spMkLst>
            <pc:docMk/>
            <pc:sldMk cId="3835213712" sldId="302"/>
            <ac:spMk id="10" creationId="{03E78178-3F74-8926-EAF9-ECD230CA6AA8}"/>
          </ac:spMkLst>
        </pc:spChg>
        <pc:picChg chg="add mod">
          <ac:chgData name="Federico Cunico" userId="0e99aed6-abf2-49c0-8291-0e47421ca0f9" providerId="ADAL" clId="{78BC7B1C-C46C-4827-B80E-E330B9E84CCB}" dt="2025-05-07T09:27:19.723" v="8995" actId="1076"/>
          <ac:picMkLst>
            <pc:docMk/>
            <pc:sldMk cId="3835213712" sldId="302"/>
            <ac:picMk id="14" creationId="{C69452DF-15CB-1889-664D-2EBA6B23DC2B}"/>
          </ac:picMkLst>
        </pc:picChg>
      </pc:sldChg>
      <pc:sldChg chg="addSp delSp modSp add mod ord">
        <pc:chgData name="Federico Cunico" userId="0e99aed6-abf2-49c0-8291-0e47421ca0f9" providerId="ADAL" clId="{78BC7B1C-C46C-4827-B80E-E330B9E84CCB}" dt="2025-05-07T08:32:30.156" v="6906" actId="20577"/>
        <pc:sldMkLst>
          <pc:docMk/>
          <pc:sldMk cId="2598536894" sldId="303"/>
        </pc:sldMkLst>
        <pc:spChg chg="mod">
          <ac:chgData name="Federico Cunico" userId="0e99aed6-abf2-49c0-8291-0e47421ca0f9" providerId="ADAL" clId="{78BC7B1C-C46C-4827-B80E-E330B9E84CCB}" dt="2025-05-07T08:32:30.156" v="6906" actId="20577"/>
          <ac:spMkLst>
            <pc:docMk/>
            <pc:sldMk cId="2598536894" sldId="303"/>
            <ac:spMk id="3" creationId="{50E23417-84B6-1F9A-65A8-EB8D368557D0}"/>
          </ac:spMkLst>
        </pc:spChg>
      </pc:sldChg>
      <pc:sldChg chg="add">
        <pc:chgData name="Federico Cunico" userId="0e99aed6-abf2-49c0-8291-0e47421ca0f9" providerId="ADAL" clId="{78BC7B1C-C46C-4827-B80E-E330B9E84CCB}" dt="2025-05-07T08:26:39.672" v="6364"/>
        <pc:sldMkLst>
          <pc:docMk/>
          <pc:sldMk cId="3019729961" sldId="304"/>
        </pc:sldMkLst>
      </pc:sldChg>
      <pc:sldChg chg="addSp delSp modSp new mod modClrScheme chgLayout">
        <pc:chgData name="Federico Cunico" userId="0e99aed6-abf2-49c0-8291-0e47421ca0f9" providerId="ADAL" clId="{78BC7B1C-C46C-4827-B80E-E330B9E84CCB}" dt="2025-05-07T08:30:44.695" v="6672" actId="20577"/>
        <pc:sldMkLst>
          <pc:docMk/>
          <pc:sldMk cId="2734213671" sldId="305"/>
        </pc:sldMkLst>
        <pc:spChg chg="add mod ord">
          <ac:chgData name="Federico Cunico" userId="0e99aed6-abf2-49c0-8291-0e47421ca0f9" providerId="ADAL" clId="{78BC7B1C-C46C-4827-B80E-E330B9E84CCB}" dt="2025-05-07T08:30:44.695" v="6672" actId="20577"/>
          <ac:spMkLst>
            <pc:docMk/>
            <pc:sldMk cId="2734213671" sldId="305"/>
            <ac:spMk id="6" creationId="{E599DAA3-E2EC-3160-C2F4-8B20EBBFA4D3}"/>
          </ac:spMkLst>
        </pc:spChg>
        <pc:spChg chg="add mod ord">
          <ac:chgData name="Federico Cunico" userId="0e99aed6-abf2-49c0-8291-0e47421ca0f9" providerId="ADAL" clId="{78BC7B1C-C46C-4827-B80E-E330B9E84CCB}" dt="2025-05-07T08:30:34.892" v="6645" actId="700"/>
          <ac:spMkLst>
            <pc:docMk/>
            <pc:sldMk cId="2734213671" sldId="305"/>
            <ac:spMk id="7" creationId="{DFF441BE-E9F0-C1B0-C48D-5CCE77BF669C}"/>
          </ac:spMkLst>
        </pc:spChg>
      </pc:sldChg>
      <pc:sldChg chg="modSp add mod">
        <pc:chgData name="Federico Cunico" userId="0e99aed6-abf2-49c0-8291-0e47421ca0f9" providerId="ADAL" clId="{78BC7B1C-C46C-4827-B80E-E330B9E84CCB}" dt="2025-05-07T08:31:08.512" v="6702"/>
        <pc:sldMkLst>
          <pc:docMk/>
          <pc:sldMk cId="758016082" sldId="306"/>
        </pc:sldMkLst>
        <pc:spChg chg="mod">
          <ac:chgData name="Federico Cunico" userId="0e99aed6-abf2-49c0-8291-0e47421ca0f9" providerId="ADAL" clId="{78BC7B1C-C46C-4827-B80E-E330B9E84CCB}" dt="2025-05-07T08:31:08.512" v="6702"/>
          <ac:spMkLst>
            <pc:docMk/>
            <pc:sldMk cId="758016082" sldId="306"/>
            <ac:spMk id="6" creationId="{85017AD2-EE98-E700-3DD5-F385F8E22716}"/>
          </ac:spMkLst>
        </pc:spChg>
      </pc:sldChg>
      <pc:sldChg chg="addSp modSp add mod modAnim">
        <pc:chgData name="Federico Cunico" userId="0e99aed6-abf2-49c0-8291-0e47421ca0f9" providerId="ADAL" clId="{78BC7B1C-C46C-4827-B80E-E330B9E84CCB}" dt="2025-05-07T08:35:01.198" v="7143"/>
        <pc:sldMkLst>
          <pc:docMk/>
          <pc:sldMk cId="13307933" sldId="307"/>
        </pc:sldMkLst>
        <pc:spChg chg="mod">
          <ac:chgData name="Federico Cunico" userId="0e99aed6-abf2-49c0-8291-0e47421ca0f9" providerId="ADAL" clId="{78BC7B1C-C46C-4827-B80E-E330B9E84CCB}" dt="2025-05-07T08:33:01.848" v="6998" actId="14100"/>
          <ac:spMkLst>
            <pc:docMk/>
            <pc:sldMk cId="13307933" sldId="307"/>
            <ac:spMk id="3" creationId="{A48FDF86-F729-4BC4-5931-7AFE573025D4}"/>
          </ac:spMkLst>
        </pc:spChg>
        <pc:spChg chg="add mod">
          <ac:chgData name="Federico Cunico" userId="0e99aed6-abf2-49c0-8291-0e47421ca0f9" providerId="ADAL" clId="{78BC7B1C-C46C-4827-B80E-E330B9E84CCB}" dt="2025-05-07T08:34:58.450" v="7142" actId="122"/>
          <ac:spMkLst>
            <pc:docMk/>
            <pc:sldMk cId="13307933" sldId="307"/>
            <ac:spMk id="4" creationId="{E7F76E24-4EF7-7694-FFDC-5289D6CFEF6B}"/>
          </ac:spMkLst>
        </pc:spChg>
        <pc:spChg chg="mod">
          <ac:chgData name="Federico Cunico" userId="0e99aed6-abf2-49c0-8291-0e47421ca0f9" providerId="ADAL" clId="{78BC7B1C-C46C-4827-B80E-E330B9E84CCB}" dt="2025-05-07T08:33:06.939" v="7000" actId="1076"/>
          <ac:spMkLst>
            <pc:docMk/>
            <pc:sldMk cId="13307933" sldId="307"/>
            <ac:spMk id="7" creationId="{66725ACB-FEB8-7AE9-5288-E5FEFF54C6AA}"/>
          </ac:spMkLst>
        </pc:spChg>
        <pc:picChg chg="mod">
          <ac:chgData name="Federico Cunico" userId="0e99aed6-abf2-49c0-8291-0e47421ca0f9" providerId="ADAL" clId="{78BC7B1C-C46C-4827-B80E-E330B9E84CCB}" dt="2025-05-07T08:33:09.208" v="7001" actId="1076"/>
          <ac:picMkLst>
            <pc:docMk/>
            <pc:sldMk cId="13307933" sldId="307"/>
            <ac:picMk id="6" creationId="{E1A6E792-272B-7334-2A7D-2BBAD8E34F35}"/>
          </ac:picMkLst>
        </pc:picChg>
      </pc:sldChg>
      <pc:sldChg chg="addSp delSp modSp add mod">
        <pc:chgData name="Federico Cunico" userId="0e99aed6-abf2-49c0-8291-0e47421ca0f9" providerId="ADAL" clId="{78BC7B1C-C46C-4827-B80E-E330B9E84CCB}" dt="2025-05-07T08:36:06.801" v="7176" actId="1076"/>
        <pc:sldMkLst>
          <pc:docMk/>
          <pc:sldMk cId="1984315779" sldId="308"/>
        </pc:sldMkLst>
        <pc:spChg chg="mod">
          <ac:chgData name="Federico Cunico" userId="0e99aed6-abf2-49c0-8291-0e47421ca0f9" providerId="ADAL" clId="{78BC7B1C-C46C-4827-B80E-E330B9E84CCB}" dt="2025-05-07T08:35:51.294" v="7171" actId="20577"/>
          <ac:spMkLst>
            <pc:docMk/>
            <pc:sldMk cId="1984315779" sldId="308"/>
            <ac:spMk id="3" creationId="{2467B836-54B2-5D97-A109-E435F0B73CEB}"/>
          </ac:spMkLst>
        </pc:spChg>
        <pc:picChg chg="add mod">
          <ac:chgData name="Federico Cunico" userId="0e99aed6-abf2-49c0-8291-0e47421ca0f9" providerId="ADAL" clId="{78BC7B1C-C46C-4827-B80E-E330B9E84CCB}" dt="2025-05-07T08:36:06.801" v="7176" actId="1076"/>
          <ac:picMkLst>
            <pc:docMk/>
            <pc:sldMk cId="1984315779" sldId="308"/>
            <ac:picMk id="8" creationId="{E12B38B5-42CE-FD79-2665-6D8DD57C6E0F}"/>
          </ac:picMkLst>
        </pc:picChg>
      </pc:sldChg>
      <pc:sldChg chg="add del">
        <pc:chgData name="Federico Cunico" userId="0e99aed6-abf2-49c0-8291-0e47421ca0f9" providerId="ADAL" clId="{78BC7B1C-C46C-4827-B80E-E330B9E84CCB}" dt="2025-05-07T08:33:29.207" v="7003" actId="47"/>
        <pc:sldMkLst>
          <pc:docMk/>
          <pc:sldMk cId="3485299779" sldId="308"/>
        </pc:sldMkLst>
      </pc:sldChg>
      <pc:sldChg chg="modSp add mod">
        <pc:chgData name="Federico Cunico" userId="0e99aed6-abf2-49c0-8291-0e47421ca0f9" providerId="ADAL" clId="{78BC7B1C-C46C-4827-B80E-E330B9E84CCB}" dt="2025-05-07T08:43:23.122" v="7739" actId="113"/>
        <pc:sldMkLst>
          <pc:docMk/>
          <pc:sldMk cId="681920300" sldId="309"/>
        </pc:sldMkLst>
        <pc:spChg chg="mod">
          <ac:chgData name="Federico Cunico" userId="0e99aed6-abf2-49c0-8291-0e47421ca0f9" providerId="ADAL" clId="{78BC7B1C-C46C-4827-B80E-E330B9E84CCB}" dt="2025-05-07T08:36:49.078" v="7187" actId="20577"/>
          <ac:spMkLst>
            <pc:docMk/>
            <pc:sldMk cId="681920300" sldId="309"/>
            <ac:spMk id="2" creationId="{F6BCC5C9-8874-C826-BFCD-2AE9C508B654}"/>
          </ac:spMkLst>
        </pc:spChg>
        <pc:spChg chg="mod">
          <ac:chgData name="Federico Cunico" userId="0e99aed6-abf2-49c0-8291-0e47421ca0f9" providerId="ADAL" clId="{78BC7B1C-C46C-4827-B80E-E330B9E84CCB}" dt="2025-05-07T08:43:23.122" v="7739" actId="113"/>
          <ac:spMkLst>
            <pc:docMk/>
            <pc:sldMk cId="681920300" sldId="309"/>
            <ac:spMk id="3" creationId="{8408AECF-5C2C-3512-D5E7-7BD247D14407}"/>
          </ac:spMkLst>
        </pc:spChg>
      </pc:sldChg>
      <pc:sldChg chg="modSp new mod ord">
        <pc:chgData name="Federico Cunico" userId="0e99aed6-abf2-49c0-8291-0e47421ca0f9" providerId="ADAL" clId="{78BC7B1C-C46C-4827-B80E-E330B9E84CCB}" dt="2025-05-07T09:03:46.199" v="8271" actId="20577"/>
        <pc:sldMkLst>
          <pc:docMk/>
          <pc:sldMk cId="3866101815" sldId="310"/>
        </pc:sldMkLst>
        <pc:spChg chg="mod">
          <ac:chgData name="Federico Cunico" userId="0e99aed6-abf2-49c0-8291-0e47421ca0f9" providerId="ADAL" clId="{78BC7B1C-C46C-4827-B80E-E330B9E84CCB}" dt="2025-05-07T09:03:46.199" v="8271" actId="20577"/>
          <ac:spMkLst>
            <pc:docMk/>
            <pc:sldMk cId="3866101815" sldId="310"/>
            <ac:spMk id="2" creationId="{EBD8AB2C-DDC0-2B2F-B833-67A1D8E7B35D}"/>
          </ac:spMkLst>
        </pc:spChg>
        <pc:spChg chg="mod">
          <ac:chgData name="Federico Cunico" userId="0e99aed6-abf2-49c0-8291-0e47421ca0f9" providerId="ADAL" clId="{78BC7B1C-C46C-4827-B80E-E330B9E84CCB}" dt="2025-05-07T08:49:04.582" v="7889" actId="20577"/>
          <ac:spMkLst>
            <pc:docMk/>
            <pc:sldMk cId="3866101815" sldId="310"/>
            <ac:spMk id="3" creationId="{DC8FE818-315D-5B4F-0BE7-DF5281BAB43F}"/>
          </ac:spMkLst>
        </pc:spChg>
      </pc:sldChg>
      <pc:sldChg chg="addSp modSp add mod ord">
        <pc:chgData name="Federico Cunico" userId="0e99aed6-abf2-49c0-8291-0e47421ca0f9" providerId="ADAL" clId="{78BC7B1C-C46C-4827-B80E-E330B9E84CCB}" dt="2025-05-07T08:51:55.488" v="7943" actId="1076"/>
        <pc:sldMkLst>
          <pc:docMk/>
          <pc:sldMk cId="1362507663" sldId="311"/>
        </pc:sldMkLst>
        <pc:spChg chg="mod">
          <ac:chgData name="Federico Cunico" userId="0e99aed6-abf2-49c0-8291-0e47421ca0f9" providerId="ADAL" clId="{78BC7B1C-C46C-4827-B80E-E330B9E84CCB}" dt="2025-05-07T08:49:22.142" v="7935" actId="20577"/>
          <ac:spMkLst>
            <pc:docMk/>
            <pc:sldMk cId="1362507663" sldId="311"/>
            <ac:spMk id="3" creationId="{3D5A5A1D-E8FB-8883-EB1C-28C9DE73AD6A}"/>
          </ac:spMkLst>
        </pc:spChg>
        <pc:picChg chg="add mod">
          <ac:chgData name="Federico Cunico" userId="0e99aed6-abf2-49c0-8291-0e47421ca0f9" providerId="ADAL" clId="{78BC7B1C-C46C-4827-B80E-E330B9E84CCB}" dt="2025-05-07T08:51:51.788" v="7939" actId="1076"/>
          <ac:picMkLst>
            <pc:docMk/>
            <pc:sldMk cId="1362507663" sldId="311"/>
            <ac:picMk id="5" creationId="{E9E5EBAA-5272-5D5A-4210-1216A9A8F03A}"/>
          </ac:picMkLst>
        </pc:picChg>
        <pc:picChg chg="add mod">
          <ac:chgData name="Federico Cunico" userId="0e99aed6-abf2-49c0-8291-0e47421ca0f9" providerId="ADAL" clId="{78BC7B1C-C46C-4827-B80E-E330B9E84CCB}" dt="2025-05-07T08:51:55.488" v="7943" actId="1076"/>
          <ac:picMkLst>
            <pc:docMk/>
            <pc:sldMk cId="1362507663" sldId="311"/>
            <ac:picMk id="7" creationId="{E1B5C76F-EC56-AA7E-52B3-3D34E97DB0A0}"/>
          </ac:picMkLst>
        </pc:picChg>
      </pc:sldChg>
      <pc:sldChg chg="addSp new mod">
        <pc:chgData name="Federico Cunico" userId="0e99aed6-abf2-49c0-8291-0e47421ca0f9" providerId="ADAL" clId="{78BC7B1C-C46C-4827-B80E-E330B9E84CCB}" dt="2025-05-07T08:52:08.653" v="7945" actId="22"/>
        <pc:sldMkLst>
          <pc:docMk/>
          <pc:sldMk cId="2270615813" sldId="312"/>
        </pc:sldMkLst>
        <pc:picChg chg="add">
          <ac:chgData name="Federico Cunico" userId="0e99aed6-abf2-49c0-8291-0e47421ca0f9" providerId="ADAL" clId="{78BC7B1C-C46C-4827-B80E-E330B9E84CCB}" dt="2025-05-07T08:52:08.653" v="7945" actId="22"/>
          <ac:picMkLst>
            <pc:docMk/>
            <pc:sldMk cId="2270615813" sldId="312"/>
            <ac:picMk id="5" creationId="{EA6394C5-FA4F-7AEB-8044-0D40D7F5ED73}"/>
          </ac:picMkLst>
        </pc:picChg>
      </pc:sldChg>
      <pc:sldChg chg="addSp modSp new mod">
        <pc:chgData name="Federico Cunico" userId="0e99aed6-abf2-49c0-8291-0e47421ca0f9" providerId="ADAL" clId="{78BC7B1C-C46C-4827-B80E-E330B9E84CCB}" dt="2025-05-07T08:54:25.899" v="7955" actId="14100"/>
        <pc:sldMkLst>
          <pc:docMk/>
          <pc:sldMk cId="4049324933" sldId="313"/>
        </pc:sldMkLst>
        <pc:picChg chg="add">
          <ac:chgData name="Federico Cunico" userId="0e99aed6-abf2-49c0-8291-0e47421ca0f9" providerId="ADAL" clId="{78BC7B1C-C46C-4827-B80E-E330B9E84CCB}" dt="2025-05-07T08:52:50.300" v="7947" actId="22"/>
          <ac:picMkLst>
            <pc:docMk/>
            <pc:sldMk cId="4049324933" sldId="313"/>
            <ac:picMk id="5" creationId="{E9AC85A2-4A88-9634-02D8-B3A054489B34}"/>
          </ac:picMkLst>
        </pc:picChg>
        <pc:picChg chg="add mod">
          <ac:chgData name="Federico Cunico" userId="0e99aed6-abf2-49c0-8291-0e47421ca0f9" providerId="ADAL" clId="{78BC7B1C-C46C-4827-B80E-E330B9E84CCB}" dt="2025-05-07T08:54:25.899" v="7955" actId="14100"/>
          <ac:picMkLst>
            <pc:docMk/>
            <pc:sldMk cId="4049324933" sldId="313"/>
            <ac:picMk id="7" creationId="{8E36741C-330F-3D7A-16D3-E1042078DD8E}"/>
          </ac:picMkLst>
        </pc:picChg>
      </pc:sldChg>
      <pc:sldChg chg="addSp new mod">
        <pc:chgData name="Federico Cunico" userId="0e99aed6-abf2-49c0-8291-0e47421ca0f9" providerId="ADAL" clId="{78BC7B1C-C46C-4827-B80E-E330B9E84CCB}" dt="2025-05-07T08:53:23.955" v="7949" actId="22"/>
        <pc:sldMkLst>
          <pc:docMk/>
          <pc:sldMk cId="3490152351" sldId="314"/>
        </pc:sldMkLst>
        <pc:picChg chg="add">
          <ac:chgData name="Federico Cunico" userId="0e99aed6-abf2-49c0-8291-0e47421ca0f9" providerId="ADAL" clId="{78BC7B1C-C46C-4827-B80E-E330B9E84CCB}" dt="2025-05-07T08:53:23.955" v="7949" actId="22"/>
          <ac:picMkLst>
            <pc:docMk/>
            <pc:sldMk cId="3490152351" sldId="314"/>
            <ac:picMk id="5" creationId="{DE53A9C8-A1E3-C4ED-D66E-FDB644F6434C}"/>
          </ac:picMkLst>
        </pc:picChg>
      </pc:sldChg>
      <pc:sldChg chg="add">
        <pc:chgData name="Federico Cunico" userId="0e99aed6-abf2-49c0-8291-0e47421ca0f9" providerId="ADAL" clId="{78BC7B1C-C46C-4827-B80E-E330B9E84CCB}" dt="2025-05-07T08:54:39.342" v="7956"/>
        <pc:sldMkLst>
          <pc:docMk/>
          <pc:sldMk cId="3363438795" sldId="315"/>
        </pc:sldMkLst>
      </pc:sldChg>
      <pc:sldChg chg="addSp modSp new mod">
        <pc:chgData name="Federico Cunico" userId="0e99aed6-abf2-49c0-8291-0e47421ca0f9" providerId="ADAL" clId="{78BC7B1C-C46C-4827-B80E-E330B9E84CCB}" dt="2025-05-07T09:01:58.200" v="8198" actId="20577"/>
        <pc:sldMkLst>
          <pc:docMk/>
          <pc:sldMk cId="937605252" sldId="316"/>
        </pc:sldMkLst>
        <pc:spChg chg="mod">
          <ac:chgData name="Federico Cunico" userId="0e99aed6-abf2-49c0-8291-0e47421ca0f9" providerId="ADAL" clId="{78BC7B1C-C46C-4827-B80E-E330B9E84CCB}" dt="2025-05-07T08:56:51.611" v="8022" actId="20577"/>
          <ac:spMkLst>
            <pc:docMk/>
            <pc:sldMk cId="937605252" sldId="316"/>
            <ac:spMk id="2" creationId="{1FCF5EB4-5906-8A4A-E857-37ECEA21E795}"/>
          </ac:spMkLst>
        </pc:spChg>
        <pc:spChg chg="mod">
          <ac:chgData name="Federico Cunico" userId="0e99aed6-abf2-49c0-8291-0e47421ca0f9" providerId="ADAL" clId="{78BC7B1C-C46C-4827-B80E-E330B9E84CCB}" dt="2025-05-07T09:01:58.200" v="8198" actId="20577"/>
          <ac:spMkLst>
            <pc:docMk/>
            <pc:sldMk cId="937605252" sldId="316"/>
            <ac:spMk id="3" creationId="{14BD0914-69A2-F5A5-55F5-22F4FF06F93D}"/>
          </ac:spMkLst>
        </pc:spChg>
        <pc:picChg chg="add mod">
          <ac:chgData name="Federico Cunico" userId="0e99aed6-abf2-49c0-8291-0e47421ca0f9" providerId="ADAL" clId="{78BC7B1C-C46C-4827-B80E-E330B9E84CCB}" dt="2025-05-07T08:56:45.872" v="8000" actId="1076"/>
          <ac:picMkLst>
            <pc:docMk/>
            <pc:sldMk cId="937605252" sldId="316"/>
            <ac:picMk id="5" creationId="{E389B9CC-2BDA-490C-8AD0-481497B6BFB5}"/>
          </ac:picMkLst>
        </pc:picChg>
      </pc:sldChg>
      <pc:sldChg chg="addSp delSp new mod">
        <pc:chgData name="Federico Cunico" userId="0e99aed6-abf2-49c0-8291-0e47421ca0f9" providerId="ADAL" clId="{78BC7B1C-C46C-4827-B80E-E330B9E84CCB}" dt="2025-05-07T09:11:23.681" v="8541" actId="22"/>
        <pc:sldMkLst>
          <pc:docMk/>
          <pc:sldMk cId="2839836974" sldId="317"/>
        </pc:sldMkLst>
        <pc:picChg chg="add">
          <ac:chgData name="Federico Cunico" userId="0e99aed6-abf2-49c0-8291-0e47421ca0f9" providerId="ADAL" clId="{78BC7B1C-C46C-4827-B80E-E330B9E84CCB}" dt="2025-05-07T09:11:23.681" v="8541" actId="22"/>
          <ac:picMkLst>
            <pc:docMk/>
            <pc:sldMk cId="2839836974" sldId="317"/>
            <ac:picMk id="7" creationId="{817F7149-9C6E-BDDE-EAC6-4D0315C1C58F}"/>
          </ac:picMkLst>
        </pc:picChg>
      </pc:sldChg>
      <pc:sldChg chg="addSp delSp modSp new mod">
        <pc:chgData name="Federico Cunico" userId="0e99aed6-abf2-49c0-8291-0e47421ca0f9" providerId="ADAL" clId="{78BC7B1C-C46C-4827-B80E-E330B9E84CCB}" dt="2025-05-07T09:02:29.881" v="8220" actId="20577"/>
        <pc:sldMkLst>
          <pc:docMk/>
          <pc:sldMk cId="98341778" sldId="318"/>
        </pc:sldMkLst>
        <pc:spChg chg="mod">
          <ac:chgData name="Federico Cunico" userId="0e99aed6-abf2-49c0-8291-0e47421ca0f9" providerId="ADAL" clId="{78BC7B1C-C46C-4827-B80E-E330B9E84CCB}" dt="2025-05-07T09:02:29.881" v="8220" actId="20577"/>
          <ac:spMkLst>
            <pc:docMk/>
            <pc:sldMk cId="98341778" sldId="318"/>
            <ac:spMk id="2" creationId="{38ADB8E8-CC62-4D88-1BE6-1F2E4386CBEC}"/>
          </ac:spMkLst>
        </pc:spChg>
        <pc:picChg chg="add mod">
          <ac:chgData name="Federico Cunico" userId="0e99aed6-abf2-49c0-8291-0e47421ca0f9" providerId="ADAL" clId="{78BC7B1C-C46C-4827-B80E-E330B9E84CCB}" dt="2025-05-07T09:02:27.772" v="8208" actId="1076"/>
          <ac:picMkLst>
            <pc:docMk/>
            <pc:sldMk cId="98341778" sldId="318"/>
            <ac:picMk id="5" creationId="{7438B279-7097-BDCD-D55E-4F6DC079D6F7}"/>
          </ac:picMkLst>
        </pc:picChg>
        <pc:picChg chg="add mod ord">
          <ac:chgData name="Federico Cunico" userId="0e99aed6-abf2-49c0-8291-0e47421ca0f9" providerId="ADAL" clId="{78BC7B1C-C46C-4827-B80E-E330B9E84CCB}" dt="2025-05-07T09:02:25.535" v="8207" actId="1076"/>
          <ac:picMkLst>
            <pc:docMk/>
            <pc:sldMk cId="98341778" sldId="318"/>
            <ac:picMk id="7" creationId="{F7FAA5E1-F67B-F883-8B1D-39A85E6EF268}"/>
          </ac:picMkLst>
        </pc:picChg>
      </pc:sldChg>
      <pc:sldChg chg="addSp modSp new mod">
        <pc:chgData name="Federico Cunico" userId="0e99aed6-abf2-49c0-8291-0e47421ca0f9" providerId="ADAL" clId="{78BC7B1C-C46C-4827-B80E-E330B9E84CCB}" dt="2025-05-07T09:07:20.732" v="8436" actId="1076"/>
        <pc:sldMkLst>
          <pc:docMk/>
          <pc:sldMk cId="585691893" sldId="319"/>
        </pc:sldMkLst>
        <pc:spChg chg="mod">
          <ac:chgData name="Federico Cunico" userId="0e99aed6-abf2-49c0-8291-0e47421ca0f9" providerId="ADAL" clId="{78BC7B1C-C46C-4827-B80E-E330B9E84CCB}" dt="2025-05-07T09:04:37.444" v="8296" actId="20577"/>
          <ac:spMkLst>
            <pc:docMk/>
            <pc:sldMk cId="585691893" sldId="319"/>
            <ac:spMk id="2" creationId="{BCB4018A-0F8D-8257-4806-9986FF0C07F4}"/>
          </ac:spMkLst>
        </pc:spChg>
        <pc:spChg chg="mod">
          <ac:chgData name="Federico Cunico" userId="0e99aed6-abf2-49c0-8291-0e47421ca0f9" providerId="ADAL" clId="{78BC7B1C-C46C-4827-B80E-E330B9E84CCB}" dt="2025-05-07T09:06:57.166" v="8432" actId="20577"/>
          <ac:spMkLst>
            <pc:docMk/>
            <pc:sldMk cId="585691893" sldId="319"/>
            <ac:spMk id="3" creationId="{B032AE36-49F6-FA07-3B7B-E3D14BA37F76}"/>
          </ac:spMkLst>
        </pc:spChg>
        <pc:picChg chg="add mod">
          <ac:chgData name="Federico Cunico" userId="0e99aed6-abf2-49c0-8291-0e47421ca0f9" providerId="ADAL" clId="{78BC7B1C-C46C-4827-B80E-E330B9E84CCB}" dt="2025-05-07T09:07:20.732" v="8436" actId="1076"/>
          <ac:picMkLst>
            <pc:docMk/>
            <pc:sldMk cId="585691893" sldId="319"/>
            <ac:picMk id="5" creationId="{565E812F-090B-BD38-33BC-F338B10D86A5}"/>
          </ac:picMkLst>
        </pc:picChg>
      </pc:sldChg>
      <pc:sldChg chg="addSp delSp modSp new mod ord chgLayout">
        <pc:chgData name="Federico Cunico" userId="0e99aed6-abf2-49c0-8291-0e47421ca0f9" providerId="ADAL" clId="{78BC7B1C-C46C-4827-B80E-E330B9E84CCB}" dt="2025-05-07T09:14:19.672" v="8600" actId="1076"/>
        <pc:sldMkLst>
          <pc:docMk/>
          <pc:sldMk cId="2509941630" sldId="320"/>
        </pc:sldMkLst>
        <pc:spChg chg="mod ord">
          <ac:chgData name="Federico Cunico" userId="0e99aed6-abf2-49c0-8291-0e47421ca0f9" providerId="ADAL" clId="{78BC7B1C-C46C-4827-B80E-E330B9E84CCB}" dt="2025-05-07T09:11:52.922" v="8543" actId="700"/>
          <ac:spMkLst>
            <pc:docMk/>
            <pc:sldMk cId="2509941630" sldId="320"/>
            <ac:spMk id="2" creationId="{E6C2AAE0-A797-316D-257D-6278BE5C30A8}"/>
          </ac:spMkLst>
        </pc:spChg>
        <pc:spChg chg="add mod">
          <ac:chgData name="Federico Cunico" userId="0e99aed6-abf2-49c0-8291-0e47421ca0f9" providerId="ADAL" clId="{78BC7B1C-C46C-4827-B80E-E330B9E84CCB}" dt="2025-05-07T09:14:16.451" v="8597" actId="20577"/>
          <ac:spMkLst>
            <pc:docMk/>
            <pc:sldMk cId="2509941630" sldId="320"/>
            <ac:spMk id="9" creationId="{A6DEF38C-E5BA-4BF2-264E-4CC246E1E1F0}"/>
          </ac:spMkLst>
        </pc:spChg>
        <pc:picChg chg="add mod">
          <ac:chgData name="Federico Cunico" userId="0e99aed6-abf2-49c0-8291-0e47421ca0f9" providerId="ADAL" clId="{78BC7B1C-C46C-4827-B80E-E330B9E84CCB}" dt="2025-05-07T09:14:19.672" v="8600" actId="1076"/>
          <ac:picMkLst>
            <pc:docMk/>
            <pc:sldMk cId="2509941630" sldId="320"/>
            <ac:picMk id="15" creationId="{A65DDC3E-5AF9-A98E-036E-61C3BA24BB0D}"/>
          </ac:picMkLst>
        </pc:picChg>
      </pc:sldChg>
      <pc:sldChg chg="addSp modSp new mod">
        <pc:chgData name="Federico Cunico" userId="0e99aed6-abf2-49c0-8291-0e47421ca0f9" providerId="ADAL" clId="{78BC7B1C-C46C-4827-B80E-E330B9E84CCB}" dt="2025-05-07T09:09:09.685" v="8539" actId="5793"/>
        <pc:sldMkLst>
          <pc:docMk/>
          <pc:sldMk cId="1888087413" sldId="321"/>
        </pc:sldMkLst>
        <pc:spChg chg="mod">
          <ac:chgData name="Federico Cunico" userId="0e99aed6-abf2-49c0-8291-0e47421ca0f9" providerId="ADAL" clId="{78BC7B1C-C46C-4827-B80E-E330B9E84CCB}" dt="2025-05-07T09:09:09.685" v="8539" actId="5793"/>
          <ac:spMkLst>
            <pc:docMk/>
            <pc:sldMk cId="1888087413" sldId="321"/>
            <ac:spMk id="3" creationId="{51EA18B9-69D3-56E8-0EAB-C26FFBEA1817}"/>
          </ac:spMkLst>
        </pc:spChg>
        <pc:picChg chg="add mod modCrop">
          <ac:chgData name="Federico Cunico" userId="0e99aed6-abf2-49c0-8291-0e47421ca0f9" providerId="ADAL" clId="{78BC7B1C-C46C-4827-B80E-E330B9E84CCB}" dt="2025-05-07T09:08:58.669" v="8504" actId="732"/>
          <ac:picMkLst>
            <pc:docMk/>
            <pc:sldMk cId="1888087413" sldId="321"/>
            <ac:picMk id="5" creationId="{AF57C2ED-D45C-C7A5-8ADE-20BC1E589770}"/>
          </ac:picMkLst>
        </pc:picChg>
      </pc:sldChg>
      <pc:sldChg chg="addSp delSp modSp new mod">
        <pc:chgData name="Federico Cunico" userId="0e99aed6-abf2-49c0-8291-0e47421ca0f9" providerId="ADAL" clId="{78BC7B1C-C46C-4827-B80E-E330B9E84CCB}" dt="2025-05-07T09:15:42.367" v="8618" actId="14100"/>
        <pc:sldMkLst>
          <pc:docMk/>
          <pc:sldMk cId="2252461639" sldId="322"/>
        </pc:sldMkLst>
        <pc:picChg chg="add mod ord">
          <ac:chgData name="Federico Cunico" userId="0e99aed6-abf2-49c0-8291-0e47421ca0f9" providerId="ADAL" clId="{78BC7B1C-C46C-4827-B80E-E330B9E84CCB}" dt="2025-05-07T09:14:49.957" v="8604" actId="1076"/>
          <ac:picMkLst>
            <pc:docMk/>
            <pc:sldMk cId="2252461639" sldId="322"/>
            <ac:picMk id="7" creationId="{B7633D6D-E31A-450E-6B92-DDC347AED0D5}"/>
          </ac:picMkLst>
        </pc:picChg>
        <pc:picChg chg="add mod">
          <ac:chgData name="Federico Cunico" userId="0e99aed6-abf2-49c0-8291-0e47421ca0f9" providerId="ADAL" clId="{78BC7B1C-C46C-4827-B80E-E330B9E84CCB}" dt="2025-05-07T09:15:42.367" v="8618" actId="14100"/>
          <ac:picMkLst>
            <pc:docMk/>
            <pc:sldMk cId="2252461639" sldId="322"/>
            <ac:picMk id="11" creationId="{543E9DB5-6829-AB47-CABD-30846E3338D9}"/>
          </ac:picMkLst>
        </pc:picChg>
      </pc:sldChg>
      <pc:sldChg chg="addSp new mod">
        <pc:chgData name="Federico Cunico" userId="0e99aed6-abf2-49c0-8291-0e47421ca0f9" providerId="ADAL" clId="{78BC7B1C-C46C-4827-B80E-E330B9E84CCB}" dt="2025-05-07T09:16:01.520" v="8619" actId="22"/>
        <pc:sldMkLst>
          <pc:docMk/>
          <pc:sldMk cId="3279635733" sldId="323"/>
        </pc:sldMkLst>
        <pc:picChg chg="add">
          <ac:chgData name="Federico Cunico" userId="0e99aed6-abf2-49c0-8291-0e47421ca0f9" providerId="ADAL" clId="{78BC7B1C-C46C-4827-B80E-E330B9E84CCB}" dt="2025-05-07T09:16:01.520" v="8619" actId="22"/>
          <ac:picMkLst>
            <pc:docMk/>
            <pc:sldMk cId="3279635733" sldId="323"/>
            <ac:picMk id="5" creationId="{45F5D653-BB97-3EAF-20A1-32957872D3D1}"/>
          </ac:picMkLst>
        </pc:picChg>
      </pc:sldChg>
      <pc:sldChg chg="addSp new mod">
        <pc:chgData name="Federico Cunico" userId="0e99aed6-abf2-49c0-8291-0e47421ca0f9" providerId="ADAL" clId="{78BC7B1C-C46C-4827-B80E-E330B9E84CCB}" dt="2025-05-07T09:16:19.531" v="8621" actId="22"/>
        <pc:sldMkLst>
          <pc:docMk/>
          <pc:sldMk cId="3180710944" sldId="324"/>
        </pc:sldMkLst>
        <pc:picChg chg="add">
          <ac:chgData name="Federico Cunico" userId="0e99aed6-abf2-49c0-8291-0e47421ca0f9" providerId="ADAL" clId="{78BC7B1C-C46C-4827-B80E-E330B9E84CCB}" dt="2025-05-07T09:16:19.531" v="8621" actId="22"/>
          <ac:picMkLst>
            <pc:docMk/>
            <pc:sldMk cId="3180710944" sldId="324"/>
            <ac:picMk id="5" creationId="{51B9FEB9-F680-08E3-01E0-9F796CF944FC}"/>
          </ac:picMkLst>
        </pc:picChg>
      </pc:sldChg>
      <pc:sldChg chg="modSp add mod">
        <pc:chgData name="Federico Cunico" userId="0e99aed6-abf2-49c0-8291-0e47421ca0f9" providerId="ADAL" clId="{78BC7B1C-C46C-4827-B80E-E330B9E84CCB}" dt="2025-05-18T07:07:15.896" v="9340" actId="20577"/>
        <pc:sldMkLst>
          <pc:docMk/>
          <pc:sldMk cId="2657219395" sldId="325"/>
        </pc:sldMkLst>
        <pc:spChg chg="mod">
          <ac:chgData name="Federico Cunico" userId="0e99aed6-abf2-49c0-8291-0e47421ca0f9" providerId="ADAL" clId="{78BC7B1C-C46C-4827-B80E-E330B9E84CCB}" dt="2025-05-07T09:16:40.971" v="8632" actId="20577"/>
          <ac:spMkLst>
            <pc:docMk/>
            <pc:sldMk cId="2657219395" sldId="325"/>
            <ac:spMk id="2" creationId="{D75A59B5-BD8C-4A09-09E0-C486A2530C6F}"/>
          </ac:spMkLst>
        </pc:spChg>
        <pc:spChg chg="mod">
          <ac:chgData name="Federico Cunico" userId="0e99aed6-abf2-49c0-8291-0e47421ca0f9" providerId="ADAL" clId="{78BC7B1C-C46C-4827-B80E-E330B9E84CCB}" dt="2025-05-18T07:07:15.896" v="9340" actId="20577"/>
          <ac:spMkLst>
            <pc:docMk/>
            <pc:sldMk cId="2657219395" sldId="325"/>
            <ac:spMk id="3" creationId="{BABC3C0A-25D9-48DD-8F70-6D9926051E50}"/>
          </ac:spMkLst>
        </pc:spChg>
      </pc:sldChg>
      <pc:sldChg chg="addSp delSp modSp add mod">
        <pc:chgData name="Federico Cunico" userId="0e99aed6-abf2-49c0-8291-0e47421ca0f9" providerId="ADAL" clId="{78BC7B1C-C46C-4827-B80E-E330B9E84CCB}" dt="2025-05-07T09:21:28.538" v="8976" actId="22"/>
        <pc:sldMkLst>
          <pc:docMk/>
          <pc:sldMk cId="310752155" sldId="326"/>
        </pc:sldMkLst>
        <pc:picChg chg="add mod ord">
          <ac:chgData name="Federico Cunico" userId="0e99aed6-abf2-49c0-8291-0e47421ca0f9" providerId="ADAL" clId="{78BC7B1C-C46C-4827-B80E-E330B9E84CCB}" dt="2025-05-07T09:21:28.538" v="8976" actId="22"/>
          <ac:picMkLst>
            <pc:docMk/>
            <pc:sldMk cId="310752155" sldId="326"/>
            <ac:picMk id="5" creationId="{9ED24415-FCC1-93B3-709F-B609319AB32A}"/>
          </ac:picMkLst>
        </pc:picChg>
      </pc:sldChg>
      <pc:sldChg chg="addSp modSp new mod">
        <pc:chgData name="Federico Cunico" userId="0e99aed6-abf2-49c0-8291-0e47421ca0f9" providerId="ADAL" clId="{78BC7B1C-C46C-4827-B80E-E330B9E84CCB}" dt="2025-05-07T09:26:53.832" v="8983" actId="1076"/>
        <pc:sldMkLst>
          <pc:docMk/>
          <pc:sldMk cId="2741456261" sldId="327"/>
        </pc:sldMkLst>
        <pc:picChg chg="add">
          <ac:chgData name="Federico Cunico" userId="0e99aed6-abf2-49c0-8291-0e47421ca0f9" providerId="ADAL" clId="{78BC7B1C-C46C-4827-B80E-E330B9E84CCB}" dt="2025-05-07T09:22:09.427" v="8978" actId="22"/>
          <ac:picMkLst>
            <pc:docMk/>
            <pc:sldMk cId="2741456261" sldId="327"/>
            <ac:picMk id="5" creationId="{A7F0F57C-7612-00DE-8FB1-96FAF0388B9D}"/>
          </ac:picMkLst>
        </pc:picChg>
        <pc:picChg chg="add mod">
          <ac:chgData name="Federico Cunico" userId="0e99aed6-abf2-49c0-8291-0e47421ca0f9" providerId="ADAL" clId="{78BC7B1C-C46C-4827-B80E-E330B9E84CCB}" dt="2025-05-07T09:26:53.832" v="8983" actId="1076"/>
          <ac:picMkLst>
            <pc:docMk/>
            <pc:sldMk cId="2741456261" sldId="327"/>
            <ac:picMk id="7" creationId="{8A5FF1EB-5FC1-7133-4D88-40B8659FDF32}"/>
          </ac:picMkLst>
        </pc:picChg>
      </pc:sldChg>
      <pc:sldChg chg="addSp modSp new mod">
        <pc:chgData name="Federico Cunico" userId="0e99aed6-abf2-49c0-8291-0e47421ca0f9" providerId="ADAL" clId="{78BC7B1C-C46C-4827-B80E-E330B9E84CCB}" dt="2025-05-07T09:27:03.384" v="8988" actId="1076"/>
        <pc:sldMkLst>
          <pc:docMk/>
          <pc:sldMk cId="1911174104" sldId="328"/>
        </pc:sldMkLst>
        <pc:picChg chg="add mod">
          <ac:chgData name="Federico Cunico" userId="0e99aed6-abf2-49c0-8291-0e47421ca0f9" providerId="ADAL" clId="{78BC7B1C-C46C-4827-B80E-E330B9E84CCB}" dt="2025-05-07T09:27:03.384" v="8988" actId="1076"/>
          <ac:picMkLst>
            <pc:docMk/>
            <pc:sldMk cId="1911174104" sldId="328"/>
            <ac:picMk id="5" creationId="{26436513-CEE8-B2B0-E749-1699D1AE4F5E}"/>
          </ac:picMkLst>
        </pc:picChg>
      </pc:sldChg>
      <pc:sldChg chg="addSp new mod">
        <pc:chgData name="Federico Cunico" userId="0e99aed6-abf2-49c0-8291-0e47421ca0f9" providerId="ADAL" clId="{78BC7B1C-C46C-4827-B80E-E330B9E84CCB}" dt="2025-05-07T09:28:08.097" v="8997" actId="22"/>
        <pc:sldMkLst>
          <pc:docMk/>
          <pc:sldMk cId="1956083968" sldId="329"/>
        </pc:sldMkLst>
        <pc:picChg chg="add">
          <ac:chgData name="Federico Cunico" userId="0e99aed6-abf2-49c0-8291-0e47421ca0f9" providerId="ADAL" clId="{78BC7B1C-C46C-4827-B80E-E330B9E84CCB}" dt="2025-05-07T09:28:08.097" v="8997" actId="22"/>
          <ac:picMkLst>
            <pc:docMk/>
            <pc:sldMk cId="1956083968" sldId="329"/>
            <ac:picMk id="5" creationId="{1A1061EE-8C71-A37A-C6D8-00171A1352BE}"/>
          </ac:picMkLst>
        </pc:picChg>
      </pc:sldChg>
      <pc:sldChg chg="add del">
        <pc:chgData name="Federico Cunico" userId="0e99aed6-abf2-49c0-8291-0e47421ca0f9" providerId="ADAL" clId="{78BC7B1C-C46C-4827-B80E-E330B9E84CCB}" dt="2025-05-07T09:27:10.326" v="8991"/>
        <pc:sldMkLst>
          <pc:docMk/>
          <pc:sldMk cId="3879149424" sldId="329"/>
        </pc:sldMkLst>
      </pc:sldChg>
      <pc:sldChg chg="addSp new mod">
        <pc:chgData name="Federico Cunico" userId="0e99aed6-abf2-49c0-8291-0e47421ca0f9" providerId="ADAL" clId="{78BC7B1C-C46C-4827-B80E-E330B9E84CCB}" dt="2025-05-07T09:28:48.541" v="8999" actId="22"/>
        <pc:sldMkLst>
          <pc:docMk/>
          <pc:sldMk cId="462186187" sldId="330"/>
        </pc:sldMkLst>
        <pc:picChg chg="add">
          <ac:chgData name="Federico Cunico" userId="0e99aed6-abf2-49c0-8291-0e47421ca0f9" providerId="ADAL" clId="{78BC7B1C-C46C-4827-B80E-E330B9E84CCB}" dt="2025-05-07T09:28:48.541" v="8999" actId="22"/>
          <ac:picMkLst>
            <pc:docMk/>
            <pc:sldMk cId="462186187" sldId="330"/>
            <ac:picMk id="5" creationId="{49B29588-29C2-360C-43A7-0B7BDEA98922}"/>
          </ac:picMkLst>
        </pc:picChg>
      </pc:sldChg>
      <pc:sldChg chg="addSp new mod">
        <pc:chgData name="Federico Cunico" userId="0e99aed6-abf2-49c0-8291-0e47421ca0f9" providerId="ADAL" clId="{78BC7B1C-C46C-4827-B80E-E330B9E84CCB}" dt="2025-05-07T09:29:11.559" v="9001" actId="22"/>
        <pc:sldMkLst>
          <pc:docMk/>
          <pc:sldMk cId="3646327750" sldId="331"/>
        </pc:sldMkLst>
        <pc:picChg chg="add">
          <ac:chgData name="Federico Cunico" userId="0e99aed6-abf2-49c0-8291-0e47421ca0f9" providerId="ADAL" clId="{78BC7B1C-C46C-4827-B80E-E330B9E84CCB}" dt="2025-05-07T09:29:11.559" v="9001" actId="22"/>
          <ac:picMkLst>
            <pc:docMk/>
            <pc:sldMk cId="3646327750" sldId="331"/>
            <ac:picMk id="5" creationId="{09E1C051-41D6-82D3-EA52-6CB2E900AF01}"/>
          </ac:picMkLst>
        </pc:picChg>
      </pc:sldChg>
      <pc:sldChg chg="addSp delSp modSp new mod">
        <pc:chgData name="Federico Cunico" userId="0e99aed6-abf2-49c0-8291-0e47421ca0f9" providerId="ADAL" clId="{78BC7B1C-C46C-4827-B80E-E330B9E84CCB}" dt="2025-05-07T09:32:43.041" v="9013" actId="1076"/>
        <pc:sldMkLst>
          <pc:docMk/>
          <pc:sldMk cId="3833430133" sldId="332"/>
        </pc:sldMkLst>
        <pc:picChg chg="add mod">
          <ac:chgData name="Federico Cunico" userId="0e99aed6-abf2-49c0-8291-0e47421ca0f9" providerId="ADAL" clId="{78BC7B1C-C46C-4827-B80E-E330B9E84CCB}" dt="2025-05-07T09:32:43.041" v="9013" actId="1076"/>
          <ac:picMkLst>
            <pc:docMk/>
            <pc:sldMk cId="3833430133" sldId="332"/>
            <ac:picMk id="7" creationId="{C7D03487-C4D7-0754-7E4E-04EA58772EB2}"/>
          </ac:picMkLst>
        </pc:picChg>
      </pc:sldChg>
      <pc:sldChg chg="addSp delSp new del mod">
        <pc:chgData name="Federico Cunico" userId="0e99aed6-abf2-49c0-8291-0e47421ca0f9" providerId="ADAL" clId="{78BC7B1C-C46C-4827-B80E-E330B9E84CCB}" dt="2025-05-07T09:32:53.481" v="9014" actId="47"/>
        <pc:sldMkLst>
          <pc:docMk/>
          <pc:sldMk cId="3564175233" sldId="333"/>
        </pc:sldMkLst>
      </pc:sldChg>
      <pc:sldChg chg="modSp new mod modAnim">
        <pc:chgData name="Federico Cunico" userId="0e99aed6-abf2-49c0-8291-0e47421ca0f9" providerId="ADAL" clId="{78BC7B1C-C46C-4827-B80E-E330B9E84CCB}" dt="2025-05-18T07:06:54.623" v="9337"/>
        <pc:sldMkLst>
          <pc:docMk/>
          <pc:sldMk cId="3675483620" sldId="333"/>
        </pc:sldMkLst>
        <pc:spChg chg="mod">
          <ac:chgData name="Federico Cunico" userId="0e99aed6-abf2-49c0-8291-0e47421ca0f9" providerId="ADAL" clId="{78BC7B1C-C46C-4827-B80E-E330B9E84CCB}" dt="2025-05-18T07:04:26.717" v="9029" actId="20577"/>
          <ac:spMkLst>
            <pc:docMk/>
            <pc:sldMk cId="3675483620" sldId="333"/>
            <ac:spMk id="2" creationId="{47BF370C-C665-69DD-C81F-3A9FC904920C}"/>
          </ac:spMkLst>
        </pc:spChg>
        <pc:spChg chg="mod">
          <ac:chgData name="Federico Cunico" userId="0e99aed6-abf2-49c0-8291-0e47421ca0f9" providerId="ADAL" clId="{78BC7B1C-C46C-4827-B80E-E330B9E84CCB}" dt="2025-05-18T07:06:43.194" v="9335" actId="6549"/>
          <ac:spMkLst>
            <pc:docMk/>
            <pc:sldMk cId="3675483620" sldId="333"/>
            <ac:spMk id="3" creationId="{6C0B3D88-0DED-DE53-F950-5C5940B6854C}"/>
          </ac:spMkLst>
        </pc:spChg>
      </pc:sldChg>
      <pc:sldChg chg="addSp delSp modSp new mod">
        <pc:chgData name="Federico Cunico" userId="0e99aed6-abf2-49c0-8291-0e47421ca0f9" providerId="ADAL" clId="{78BC7B1C-C46C-4827-B80E-E330B9E84CCB}" dt="2025-05-18T07:12:38.132" v="9367" actId="14100"/>
        <pc:sldMkLst>
          <pc:docMk/>
          <pc:sldMk cId="1039625675" sldId="334"/>
        </pc:sldMkLst>
        <pc:spChg chg="add mod">
          <ac:chgData name="Federico Cunico" userId="0e99aed6-abf2-49c0-8291-0e47421ca0f9" providerId="ADAL" clId="{78BC7B1C-C46C-4827-B80E-E330B9E84CCB}" dt="2025-05-18T07:12:38.132" v="9367" actId="14100"/>
          <ac:spMkLst>
            <pc:docMk/>
            <pc:sldMk cId="1039625675" sldId="334"/>
            <ac:spMk id="10" creationId="{B6538420-B6AF-299C-24B9-83CAA8E4A590}"/>
          </ac:spMkLst>
        </pc:spChg>
        <pc:picChg chg="add mod">
          <ac:chgData name="Federico Cunico" userId="0e99aed6-abf2-49c0-8291-0e47421ca0f9" providerId="ADAL" clId="{78BC7B1C-C46C-4827-B80E-E330B9E84CCB}" dt="2025-05-18T07:12:32.683" v="9365" actId="1076"/>
          <ac:picMkLst>
            <pc:docMk/>
            <pc:sldMk cId="1039625675" sldId="334"/>
            <ac:picMk id="5" creationId="{EB2F281F-7272-4CD0-2383-6652DF884486}"/>
          </ac:picMkLst>
        </pc:picChg>
      </pc:sldChg>
      <pc:sldChg chg="addSp new mod">
        <pc:chgData name="Federico Cunico" userId="0e99aed6-abf2-49c0-8291-0e47421ca0f9" providerId="ADAL" clId="{78BC7B1C-C46C-4827-B80E-E330B9E84CCB}" dt="2025-05-18T07:13:05.709" v="9368" actId="22"/>
        <pc:sldMkLst>
          <pc:docMk/>
          <pc:sldMk cId="2448857681" sldId="335"/>
        </pc:sldMkLst>
        <pc:picChg chg="add">
          <ac:chgData name="Federico Cunico" userId="0e99aed6-abf2-49c0-8291-0e47421ca0f9" providerId="ADAL" clId="{78BC7B1C-C46C-4827-B80E-E330B9E84CCB}" dt="2025-05-18T07:13:05.709" v="9368" actId="22"/>
          <ac:picMkLst>
            <pc:docMk/>
            <pc:sldMk cId="2448857681" sldId="335"/>
            <ac:picMk id="5" creationId="{32E713FC-B6DD-27F8-6BB4-0C3D0FB6976D}"/>
          </ac:picMkLst>
        </pc:picChg>
      </pc:sldChg>
      <pc:sldChg chg="addSp delSp modSp new mod">
        <pc:chgData name="Federico Cunico" userId="0e99aed6-abf2-49c0-8291-0e47421ca0f9" providerId="ADAL" clId="{78BC7B1C-C46C-4827-B80E-E330B9E84CCB}" dt="2025-05-19T12:15:29.108" v="9735" actId="20577"/>
        <pc:sldMkLst>
          <pc:docMk/>
          <pc:sldMk cId="965851280" sldId="336"/>
        </pc:sldMkLst>
        <pc:spChg chg="mod">
          <ac:chgData name="Federico Cunico" userId="0e99aed6-abf2-49c0-8291-0e47421ca0f9" providerId="ADAL" clId="{78BC7B1C-C46C-4827-B80E-E330B9E84CCB}" dt="2025-05-19T12:09:39.563" v="9558" actId="20577"/>
          <ac:spMkLst>
            <pc:docMk/>
            <pc:sldMk cId="965851280" sldId="336"/>
            <ac:spMk id="2" creationId="{4E363486-84DB-CB76-767A-AE4709863A5D}"/>
          </ac:spMkLst>
        </pc:spChg>
        <pc:spChg chg="mod">
          <ac:chgData name="Federico Cunico" userId="0e99aed6-abf2-49c0-8291-0e47421ca0f9" providerId="ADAL" clId="{78BC7B1C-C46C-4827-B80E-E330B9E84CCB}" dt="2025-05-19T12:15:29.108" v="9735" actId="20577"/>
          <ac:spMkLst>
            <pc:docMk/>
            <pc:sldMk cId="965851280" sldId="336"/>
            <ac:spMk id="3" creationId="{DE79B7BA-DE08-39B1-A62B-C5D350F79F42}"/>
          </ac:spMkLst>
        </pc:spChg>
        <pc:spChg chg="add del mod">
          <ac:chgData name="Federico Cunico" userId="0e99aed6-abf2-49c0-8291-0e47421ca0f9" providerId="ADAL" clId="{78BC7B1C-C46C-4827-B80E-E330B9E84CCB}" dt="2025-05-19T12:13:24.180" v="9637" actId="478"/>
          <ac:spMkLst>
            <pc:docMk/>
            <pc:sldMk cId="965851280" sldId="336"/>
            <ac:spMk id="7" creationId="{D50BBC0C-D9E7-B0AC-F1DE-C20AFAE6C133}"/>
          </ac:spMkLst>
        </pc:spChg>
        <pc:spChg chg="add del mod">
          <ac:chgData name="Federico Cunico" userId="0e99aed6-abf2-49c0-8291-0e47421ca0f9" providerId="ADAL" clId="{78BC7B1C-C46C-4827-B80E-E330B9E84CCB}" dt="2025-05-19T12:13:25.310" v="9638" actId="478"/>
          <ac:spMkLst>
            <pc:docMk/>
            <pc:sldMk cId="965851280" sldId="336"/>
            <ac:spMk id="13" creationId="{CCA4ED65-BE47-EDDF-01F7-6B4FD2AE2704}"/>
          </ac:spMkLst>
        </pc:spChg>
        <pc:spChg chg="add del mod">
          <ac:chgData name="Federico Cunico" userId="0e99aed6-abf2-49c0-8291-0e47421ca0f9" providerId="ADAL" clId="{78BC7B1C-C46C-4827-B80E-E330B9E84CCB}" dt="2025-05-19T12:15:18.825" v="9722" actId="478"/>
          <ac:spMkLst>
            <pc:docMk/>
            <pc:sldMk cId="965851280" sldId="336"/>
            <ac:spMk id="19" creationId="{E33B7F47-1D83-F19C-69C0-68D2FCDAC92F}"/>
          </ac:spMkLst>
        </pc:spChg>
        <pc:spChg chg="add del mod">
          <ac:chgData name="Federico Cunico" userId="0e99aed6-abf2-49c0-8291-0e47421ca0f9" providerId="ADAL" clId="{78BC7B1C-C46C-4827-B80E-E330B9E84CCB}" dt="2025-05-19T12:15:20.527" v="9724" actId="478"/>
          <ac:spMkLst>
            <pc:docMk/>
            <pc:sldMk cId="965851280" sldId="336"/>
            <ac:spMk id="21" creationId="{7F257753-7381-F719-E256-B98FB98924FC}"/>
          </ac:spMkLst>
        </pc:spChg>
        <pc:picChg chg="add del mod">
          <ac:chgData name="Federico Cunico" userId="0e99aed6-abf2-49c0-8291-0e47421ca0f9" providerId="ADAL" clId="{78BC7B1C-C46C-4827-B80E-E330B9E84CCB}" dt="2025-05-19T12:13:22.590" v="9635" actId="478"/>
          <ac:picMkLst>
            <pc:docMk/>
            <pc:sldMk cId="965851280" sldId="336"/>
            <ac:picMk id="5" creationId="{09BF04A7-BB04-77BD-D4F8-2FB272F74515}"/>
          </ac:picMkLst>
        </pc:picChg>
        <pc:picChg chg="add del mod">
          <ac:chgData name="Federico Cunico" userId="0e99aed6-abf2-49c0-8291-0e47421ca0f9" providerId="ADAL" clId="{78BC7B1C-C46C-4827-B80E-E330B9E84CCB}" dt="2025-05-19T12:11:20.482" v="9603" actId="478"/>
          <ac:picMkLst>
            <pc:docMk/>
            <pc:sldMk cId="965851280" sldId="336"/>
            <ac:picMk id="9" creationId="{FC743982-858B-3D3D-FC3A-004A3CFE7DBB}"/>
          </ac:picMkLst>
        </pc:picChg>
        <pc:picChg chg="add del mod">
          <ac:chgData name="Federico Cunico" userId="0e99aed6-abf2-49c0-8291-0e47421ca0f9" providerId="ADAL" clId="{78BC7B1C-C46C-4827-B80E-E330B9E84CCB}" dt="2025-05-19T12:13:25.696" v="9639" actId="478"/>
          <ac:picMkLst>
            <pc:docMk/>
            <pc:sldMk cId="965851280" sldId="336"/>
            <ac:picMk id="11" creationId="{36FE18E7-B88E-0B88-C102-4597E7C236F2}"/>
          </ac:picMkLst>
        </pc:picChg>
        <pc:picChg chg="add del mod">
          <ac:chgData name="Federico Cunico" userId="0e99aed6-abf2-49c0-8291-0e47421ca0f9" providerId="ADAL" clId="{78BC7B1C-C46C-4827-B80E-E330B9E84CCB}" dt="2025-05-19T12:13:00.446" v="9615" actId="21"/>
          <ac:picMkLst>
            <pc:docMk/>
            <pc:sldMk cId="965851280" sldId="336"/>
            <ac:picMk id="15" creationId="{268CBA77-A4D0-8404-D78E-13D10BE37DAB}"/>
          </ac:picMkLst>
        </pc:picChg>
        <pc:picChg chg="add del mod">
          <ac:chgData name="Federico Cunico" userId="0e99aed6-abf2-49c0-8291-0e47421ca0f9" providerId="ADAL" clId="{78BC7B1C-C46C-4827-B80E-E330B9E84CCB}" dt="2025-05-19T12:15:19.189" v="9723" actId="478"/>
          <ac:picMkLst>
            <pc:docMk/>
            <pc:sldMk cId="965851280" sldId="336"/>
            <ac:picMk id="17" creationId="{8660C9CF-8949-09A6-BAE9-21325F3ADC3E}"/>
          </ac:picMkLst>
        </pc:picChg>
      </pc:sldChg>
      <pc:sldChg chg="addSp modSp new mod modAnim">
        <pc:chgData name="Federico Cunico" userId="0e99aed6-abf2-49c0-8291-0e47421ca0f9" providerId="ADAL" clId="{78BC7B1C-C46C-4827-B80E-E330B9E84CCB}" dt="2025-05-19T12:21:52.926" v="10338"/>
        <pc:sldMkLst>
          <pc:docMk/>
          <pc:sldMk cId="4150979174" sldId="337"/>
        </pc:sldMkLst>
        <pc:spChg chg="add mod">
          <ac:chgData name="Federico Cunico" userId="0e99aed6-abf2-49c0-8291-0e47421ca0f9" providerId="ADAL" clId="{78BC7B1C-C46C-4827-B80E-E330B9E84CCB}" dt="2025-05-19T12:21:39.443" v="10330" actId="1076"/>
          <ac:spMkLst>
            <pc:docMk/>
            <pc:sldMk cId="4150979174" sldId="337"/>
            <ac:spMk id="5" creationId="{B084D6DF-7BC5-4E33-9247-1514FA8DF3F3}"/>
          </ac:spMkLst>
        </pc:spChg>
        <pc:picChg chg="add mod">
          <ac:chgData name="Federico Cunico" userId="0e99aed6-abf2-49c0-8291-0e47421ca0f9" providerId="ADAL" clId="{78BC7B1C-C46C-4827-B80E-E330B9E84CCB}" dt="2025-05-19T12:21:00.769" v="10288" actId="1076"/>
          <ac:picMkLst>
            <pc:docMk/>
            <pc:sldMk cId="4150979174" sldId="337"/>
            <ac:picMk id="15" creationId="{268CBA77-A4D0-8404-D78E-13D10BE37DAB}"/>
          </ac:picMkLst>
        </pc:picChg>
      </pc:sldChg>
      <pc:sldChg chg="new del">
        <pc:chgData name="Federico Cunico" userId="0e99aed6-abf2-49c0-8291-0e47421ca0f9" providerId="ADAL" clId="{78BC7B1C-C46C-4827-B80E-E330B9E84CCB}" dt="2025-05-19T12:18:08.859" v="9933" actId="47"/>
        <pc:sldMkLst>
          <pc:docMk/>
          <pc:sldMk cId="179329967" sldId="338"/>
        </pc:sldMkLst>
      </pc:sldChg>
      <pc:sldChg chg="addSp modSp add mod">
        <pc:chgData name="Federico Cunico" userId="0e99aed6-abf2-49c0-8291-0e47421ca0f9" providerId="ADAL" clId="{78BC7B1C-C46C-4827-B80E-E330B9E84CCB}" dt="2025-05-19T12:15:35.692" v="9738" actId="1076"/>
        <pc:sldMkLst>
          <pc:docMk/>
          <pc:sldMk cId="3349429041" sldId="339"/>
        </pc:sldMkLst>
        <pc:spChg chg="mod">
          <ac:chgData name="Federico Cunico" userId="0e99aed6-abf2-49c0-8291-0e47421ca0f9" providerId="ADAL" clId="{78BC7B1C-C46C-4827-B80E-E330B9E84CCB}" dt="2025-05-19T12:15:33.679" v="9737"/>
          <ac:spMkLst>
            <pc:docMk/>
            <pc:sldMk cId="3349429041" sldId="339"/>
            <ac:spMk id="3" creationId="{39BCEA62-DD5E-9C7C-624C-F6A4BB3DADE6}"/>
          </ac:spMkLst>
        </pc:spChg>
        <pc:spChg chg="mod">
          <ac:chgData name="Federico Cunico" userId="0e99aed6-abf2-49c0-8291-0e47421ca0f9" providerId="ADAL" clId="{78BC7B1C-C46C-4827-B80E-E330B9E84CCB}" dt="2025-05-19T12:13:16.543" v="9629" actId="164"/>
          <ac:spMkLst>
            <pc:docMk/>
            <pc:sldMk cId="3349429041" sldId="339"/>
            <ac:spMk id="7" creationId="{3D6B0E93-4431-06C6-F7B2-05F8B45FF346}"/>
          </ac:spMkLst>
        </pc:spChg>
        <pc:spChg chg="mod">
          <ac:chgData name="Federico Cunico" userId="0e99aed6-abf2-49c0-8291-0e47421ca0f9" providerId="ADAL" clId="{78BC7B1C-C46C-4827-B80E-E330B9E84CCB}" dt="2025-05-19T12:13:15.071" v="9628" actId="164"/>
          <ac:spMkLst>
            <pc:docMk/>
            <pc:sldMk cId="3349429041" sldId="339"/>
            <ac:spMk id="13" creationId="{51208216-3B46-3D17-0C9A-A2A1FAD0EE5A}"/>
          </ac:spMkLst>
        </pc:spChg>
        <pc:grpChg chg="add mod">
          <ac:chgData name="Federico Cunico" userId="0e99aed6-abf2-49c0-8291-0e47421ca0f9" providerId="ADAL" clId="{78BC7B1C-C46C-4827-B80E-E330B9E84CCB}" dt="2025-05-19T12:15:35.692" v="9738" actId="1076"/>
          <ac:grpSpMkLst>
            <pc:docMk/>
            <pc:sldMk cId="3349429041" sldId="339"/>
            <ac:grpSpMk id="4" creationId="{4B2E1613-C947-EA4B-DCE8-36F93FAB185E}"/>
          </ac:grpSpMkLst>
        </pc:grpChg>
        <pc:grpChg chg="add mod">
          <ac:chgData name="Federico Cunico" userId="0e99aed6-abf2-49c0-8291-0e47421ca0f9" providerId="ADAL" clId="{78BC7B1C-C46C-4827-B80E-E330B9E84CCB}" dt="2025-05-19T12:13:18.650" v="9631" actId="1076"/>
          <ac:grpSpMkLst>
            <pc:docMk/>
            <pc:sldMk cId="3349429041" sldId="339"/>
            <ac:grpSpMk id="6" creationId="{3088D7C6-96F4-6854-444F-8D44457FC484}"/>
          </ac:grpSpMkLst>
        </pc:grpChg>
        <pc:picChg chg="mod">
          <ac:chgData name="Federico Cunico" userId="0e99aed6-abf2-49c0-8291-0e47421ca0f9" providerId="ADAL" clId="{78BC7B1C-C46C-4827-B80E-E330B9E84CCB}" dt="2025-05-19T12:13:16.543" v="9629" actId="164"/>
          <ac:picMkLst>
            <pc:docMk/>
            <pc:sldMk cId="3349429041" sldId="339"/>
            <ac:picMk id="5" creationId="{F6186ACC-7365-BC54-A217-5B34D6568616}"/>
          </ac:picMkLst>
        </pc:picChg>
        <pc:picChg chg="mod">
          <ac:chgData name="Federico Cunico" userId="0e99aed6-abf2-49c0-8291-0e47421ca0f9" providerId="ADAL" clId="{78BC7B1C-C46C-4827-B80E-E330B9E84CCB}" dt="2025-05-19T12:13:15.071" v="9628" actId="164"/>
          <ac:picMkLst>
            <pc:docMk/>
            <pc:sldMk cId="3349429041" sldId="339"/>
            <ac:picMk id="11" creationId="{4658E77E-8203-B2A6-7810-4A86C93C9CE6}"/>
          </ac:picMkLst>
        </pc:picChg>
      </pc:sldChg>
      <pc:sldChg chg="delSp modSp add mod">
        <pc:chgData name="Federico Cunico" userId="0e99aed6-abf2-49c0-8291-0e47421ca0f9" providerId="ADAL" clId="{78BC7B1C-C46C-4827-B80E-E330B9E84CCB}" dt="2025-05-19T12:19:13.279" v="10052" actId="21"/>
        <pc:sldMkLst>
          <pc:docMk/>
          <pc:sldMk cId="3499440039" sldId="340"/>
        </pc:sldMkLst>
        <pc:spChg chg="mod">
          <ac:chgData name="Federico Cunico" userId="0e99aed6-abf2-49c0-8291-0e47421ca0f9" providerId="ADAL" clId="{78BC7B1C-C46C-4827-B80E-E330B9E84CCB}" dt="2025-05-19T12:19:07.118" v="10051" actId="20577"/>
          <ac:spMkLst>
            <pc:docMk/>
            <pc:sldMk cId="3499440039" sldId="340"/>
            <ac:spMk id="2" creationId="{02E2AF5C-2878-F8DA-9AD5-69987C4ADBFF}"/>
          </ac:spMkLst>
        </pc:spChg>
        <pc:spChg chg="mod">
          <ac:chgData name="Federico Cunico" userId="0e99aed6-abf2-49c0-8291-0e47421ca0f9" providerId="ADAL" clId="{78BC7B1C-C46C-4827-B80E-E330B9E84CCB}" dt="2025-05-19T12:15:31.457" v="9736"/>
          <ac:spMkLst>
            <pc:docMk/>
            <pc:sldMk cId="3499440039" sldId="340"/>
            <ac:spMk id="3" creationId="{E87C6972-6343-E562-B7B0-AE780DEE80E2}"/>
          </ac:spMkLst>
        </pc:spChg>
        <pc:spChg chg="del">
          <ac:chgData name="Federico Cunico" userId="0e99aed6-abf2-49c0-8291-0e47421ca0f9" providerId="ADAL" clId="{78BC7B1C-C46C-4827-B80E-E330B9E84CCB}" dt="2025-05-19T12:19:13.279" v="10052" actId="21"/>
          <ac:spMkLst>
            <pc:docMk/>
            <pc:sldMk cId="3499440039" sldId="340"/>
            <ac:spMk id="19" creationId="{AE5317B9-6224-F774-E619-A7E6CE863D0B}"/>
          </ac:spMkLst>
        </pc:spChg>
        <pc:spChg chg="del mod">
          <ac:chgData name="Federico Cunico" userId="0e99aed6-abf2-49c0-8291-0e47421ca0f9" providerId="ADAL" clId="{78BC7B1C-C46C-4827-B80E-E330B9E84CCB}" dt="2025-05-19T12:19:13.279" v="10052" actId="21"/>
          <ac:spMkLst>
            <pc:docMk/>
            <pc:sldMk cId="3499440039" sldId="340"/>
            <ac:spMk id="21" creationId="{995E2C09-8D28-A099-5EC8-384807D96FC6}"/>
          </ac:spMkLst>
        </pc:spChg>
        <pc:picChg chg="del mod">
          <ac:chgData name="Federico Cunico" userId="0e99aed6-abf2-49c0-8291-0e47421ca0f9" providerId="ADAL" clId="{78BC7B1C-C46C-4827-B80E-E330B9E84CCB}" dt="2025-05-19T12:19:13.279" v="10052" actId="21"/>
          <ac:picMkLst>
            <pc:docMk/>
            <pc:sldMk cId="3499440039" sldId="340"/>
            <ac:picMk id="17" creationId="{4973E060-ACE4-5E89-F668-9597534AEBE5}"/>
          </ac:picMkLst>
        </pc:picChg>
      </pc:sldChg>
      <pc:sldChg chg="addSp modSp new mod ord">
        <pc:chgData name="Federico Cunico" userId="0e99aed6-abf2-49c0-8291-0e47421ca0f9" providerId="ADAL" clId="{78BC7B1C-C46C-4827-B80E-E330B9E84CCB}" dt="2025-05-19T12:20:31.763" v="10281" actId="20577"/>
        <pc:sldMkLst>
          <pc:docMk/>
          <pc:sldMk cId="1824415893" sldId="341"/>
        </pc:sldMkLst>
        <pc:spChg chg="mod">
          <ac:chgData name="Federico Cunico" userId="0e99aed6-abf2-49c0-8291-0e47421ca0f9" providerId="ADAL" clId="{78BC7B1C-C46C-4827-B80E-E330B9E84CCB}" dt="2025-05-19T12:18:53.777" v="10019" actId="20577"/>
          <ac:spMkLst>
            <pc:docMk/>
            <pc:sldMk cId="1824415893" sldId="341"/>
            <ac:spMk id="2" creationId="{8C9BFF39-DD1E-BF63-40EA-CEFB19A54049}"/>
          </ac:spMkLst>
        </pc:spChg>
        <pc:spChg chg="mod">
          <ac:chgData name="Federico Cunico" userId="0e99aed6-abf2-49c0-8291-0e47421ca0f9" providerId="ADAL" clId="{78BC7B1C-C46C-4827-B80E-E330B9E84CCB}" dt="2025-05-19T12:20:31.763" v="10281" actId="20577"/>
          <ac:spMkLst>
            <pc:docMk/>
            <pc:sldMk cId="1824415893" sldId="341"/>
            <ac:spMk id="3" creationId="{EF182305-5CD2-DA1F-4FDB-033665195918}"/>
          </ac:spMkLst>
        </pc:spChg>
        <pc:picChg chg="add mod">
          <ac:chgData name="Federico Cunico" userId="0e99aed6-abf2-49c0-8291-0e47421ca0f9" providerId="ADAL" clId="{78BC7B1C-C46C-4827-B80E-E330B9E84CCB}" dt="2025-05-19T12:16:45.284" v="9866" actId="1076"/>
          <ac:picMkLst>
            <pc:docMk/>
            <pc:sldMk cId="1824415893" sldId="341"/>
            <ac:picMk id="5" creationId="{2C24BD70-BD86-2540-65E5-0938EEB51DC1}"/>
          </ac:picMkLst>
        </pc:picChg>
      </pc:sldChg>
      <pc:sldChg chg="addSp modSp new mod">
        <pc:chgData name="Federico Cunico" userId="0e99aed6-abf2-49c0-8291-0e47421ca0f9" providerId="ADAL" clId="{78BC7B1C-C46C-4827-B80E-E330B9E84CCB}" dt="2025-05-19T12:20:11.122" v="10262" actId="20577"/>
        <pc:sldMkLst>
          <pc:docMk/>
          <pc:sldMk cId="1548589177" sldId="342"/>
        </pc:sldMkLst>
        <pc:spChg chg="mod">
          <ac:chgData name="Federico Cunico" userId="0e99aed6-abf2-49c0-8291-0e47421ca0f9" providerId="ADAL" clId="{78BC7B1C-C46C-4827-B80E-E330B9E84CCB}" dt="2025-05-19T12:19:19.492" v="10055"/>
          <ac:spMkLst>
            <pc:docMk/>
            <pc:sldMk cId="1548589177" sldId="342"/>
            <ac:spMk id="2" creationId="{58970A56-F205-AC87-8541-23B0ED6C7E8D}"/>
          </ac:spMkLst>
        </pc:spChg>
        <pc:spChg chg="mod">
          <ac:chgData name="Federico Cunico" userId="0e99aed6-abf2-49c0-8291-0e47421ca0f9" providerId="ADAL" clId="{78BC7B1C-C46C-4827-B80E-E330B9E84CCB}" dt="2025-05-19T12:20:11.122" v="10262" actId="20577"/>
          <ac:spMkLst>
            <pc:docMk/>
            <pc:sldMk cId="1548589177" sldId="342"/>
            <ac:spMk id="3" creationId="{F4AA6EB4-D376-68C3-C7E2-54F603CCB96C}"/>
          </ac:spMkLst>
        </pc:spChg>
        <pc:spChg chg="add mod">
          <ac:chgData name="Federico Cunico" userId="0e99aed6-abf2-49c0-8291-0e47421ca0f9" providerId="ADAL" clId="{78BC7B1C-C46C-4827-B80E-E330B9E84CCB}" dt="2025-05-19T12:19:15.918" v="10054"/>
          <ac:spMkLst>
            <pc:docMk/>
            <pc:sldMk cId="1548589177" sldId="342"/>
            <ac:spMk id="19" creationId="{AE5317B9-6224-F774-E619-A7E6CE863D0B}"/>
          </ac:spMkLst>
        </pc:spChg>
        <pc:spChg chg="add mod">
          <ac:chgData name="Federico Cunico" userId="0e99aed6-abf2-49c0-8291-0e47421ca0f9" providerId="ADAL" clId="{78BC7B1C-C46C-4827-B80E-E330B9E84CCB}" dt="2025-05-19T12:19:15.918" v="10054"/>
          <ac:spMkLst>
            <pc:docMk/>
            <pc:sldMk cId="1548589177" sldId="342"/>
            <ac:spMk id="21" creationId="{995E2C09-8D28-A099-5EC8-384807D96FC6}"/>
          </ac:spMkLst>
        </pc:spChg>
        <pc:picChg chg="add mod">
          <ac:chgData name="Federico Cunico" userId="0e99aed6-abf2-49c0-8291-0e47421ca0f9" providerId="ADAL" clId="{78BC7B1C-C46C-4827-B80E-E330B9E84CCB}" dt="2025-05-19T12:19:15.918" v="10054"/>
          <ac:picMkLst>
            <pc:docMk/>
            <pc:sldMk cId="1548589177" sldId="342"/>
            <ac:picMk id="17" creationId="{4973E060-ACE4-5E89-F668-9597534AEBE5}"/>
          </ac:picMkLst>
        </pc:picChg>
      </pc:sldChg>
    </pc:docChg>
  </pc:docChgLst>
  <pc:docChgLst>
    <pc:chgData name="Federico Cunico" userId="S::federico.cunico@univr.it::0e99aed6-abf2-49c0-8291-0e47421ca0f9" providerId="AD" clId="Web-{65FBB6CC-883D-61FA-23E7-CA17E1D4BFF1}"/>
    <pc:docChg chg="addSld delSld modSld sldOrd">
      <pc:chgData name="Federico Cunico" userId="S::federico.cunico@univr.it::0e99aed6-abf2-49c0-8291-0e47421ca0f9" providerId="AD" clId="Web-{65FBB6CC-883D-61FA-23E7-CA17E1D4BFF1}" dt="2025-05-19T12:05:00.872" v="18"/>
      <pc:docMkLst>
        <pc:docMk/>
      </pc:docMkLst>
      <pc:sldChg chg="ord">
        <pc:chgData name="Federico Cunico" userId="S::federico.cunico@univr.it::0e99aed6-abf2-49c0-8291-0e47421ca0f9" providerId="AD" clId="Web-{65FBB6CC-883D-61FA-23E7-CA17E1D4BFF1}" dt="2025-05-19T12:05:00.872" v="18"/>
        <pc:sldMkLst>
          <pc:docMk/>
          <pc:sldMk cId="174085283" sldId="257"/>
        </pc:sldMkLst>
      </pc:sldChg>
      <pc:sldChg chg="delSp">
        <pc:chgData name="Federico Cunico" userId="S::federico.cunico@univr.it::0e99aed6-abf2-49c0-8291-0e47421ca0f9" providerId="AD" clId="Web-{65FBB6CC-883D-61FA-23E7-CA17E1D4BFF1}" dt="2025-05-19T12:04:45.871" v="17"/>
        <pc:sldMkLst>
          <pc:docMk/>
          <pc:sldMk cId="1249527033" sldId="259"/>
        </pc:sldMkLst>
        <pc:spChg chg="del">
          <ac:chgData name="Federico Cunico" userId="S::federico.cunico@univr.it::0e99aed6-abf2-49c0-8291-0e47421ca0f9" providerId="AD" clId="Web-{65FBB6CC-883D-61FA-23E7-CA17E1D4BFF1}" dt="2025-05-19T12:04:45.871" v="17"/>
          <ac:spMkLst>
            <pc:docMk/>
            <pc:sldMk cId="1249527033" sldId="259"/>
            <ac:spMk id="4" creationId="{30DAFF70-AE20-F82A-0A90-1CD8E4E26A6A}"/>
          </ac:spMkLst>
        </pc:spChg>
      </pc:sldChg>
      <pc:sldChg chg="ord">
        <pc:chgData name="Federico Cunico" userId="S::federico.cunico@univr.it::0e99aed6-abf2-49c0-8291-0e47421ca0f9" providerId="AD" clId="Web-{65FBB6CC-883D-61FA-23E7-CA17E1D4BFF1}" dt="2025-05-19T12:02:04.205" v="5"/>
        <pc:sldMkLst>
          <pc:docMk/>
          <pc:sldMk cId="681920300" sldId="309"/>
        </pc:sldMkLst>
      </pc:sldChg>
      <pc:sldChg chg="ord">
        <pc:chgData name="Federico Cunico" userId="S::federico.cunico@univr.it::0e99aed6-abf2-49c0-8291-0e47421ca0f9" providerId="AD" clId="Web-{65FBB6CC-883D-61FA-23E7-CA17E1D4BFF1}" dt="2025-05-19T12:01:48.188" v="0"/>
        <pc:sldMkLst>
          <pc:docMk/>
          <pc:sldMk cId="3675483620" sldId="333"/>
        </pc:sldMkLst>
      </pc:sldChg>
      <pc:sldChg chg="modSp add del ord replId">
        <pc:chgData name="Federico Cunico" userId="S::federico.cunico@univr.it::0e99aed6-abf2-49c0-8291-0e47421ca0f9" providerId="AD" clId="Web-{65FBB6CC-883D-61FA-23E7-CA17E1D4BFF1}" dt="2025-05-19T12:02:18.268" v="16"/>
        <pc:sldMkLst>
          <pc:docMk/>
          <pc:sldMk cId="3209452507" sldId="336"/>
        </pc:sldMkLst>
        <pc:spChg chg="mod">
          <ac:chgData name="Federico Cunico" userId="S::federico.cunico@univr.it::0e99aed6-abf2-49c0-8291-0e47421ca0f9" providerId="AD" clId="Web-{65FBB6CC-883D-61FA-23E7-CA17E1D4BFF1}" dt="2025-05-19T12:02:02.455" v="4" actId="20577"/>
          <ac:spMkLst>
            <pc:docMk/>
            <pc:sldMk cId="3209452507" sldId="336"/>
            <ac:spMk id="2" creationId="{04B7D7E2-75C5-9FF5-4C82-8C1575CA9A2C}"/>
          </ac:spMkLst>
        </pc:spChg>
        <pc:spChg chg="mod">
          <ac:chgData name="Federico Cunico" userId="S::federico.cunico@univr.it::0e99aed6-abf2-49c0-8291-0e47421ca0f9" providerId="AD" clId="Web-{65FBB6CC-883D-61FA-23E7-CA17E1D4BFF1}" dt="2025-05-19T12:02:17.581" v="15" actId="20577"/>
          <ac:spMkLst>
            <pc:docMk/>
            <pc:sldMk cId="3209452507" sldId="336"/>
            <ac:spMk id="3" creationId="{6DF72B82-B766-CA0F-9191-74BC5CFE35C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20.05.25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6192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20.05.25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4469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20.05.25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842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20.05.25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318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20.05.25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7393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20.05.25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4089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20.05.25</a:t>
            </a:fld>
            <a:endParaRPr lang="de-DE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7982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20.05.25</a:t>
            </a:fld>
            <a:endParaRPr lang="de-DE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82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20.05.25</a:t>
            </a:fld>
            <a:endParaRPr lang="de-DE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4095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20.05.25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5816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20.05.25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8576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4A8E5F-40E5-4553-9F3C-699F1A5B8145}" type="datetimeFigureOut">
              <a:rPr lang="de-DE" smtClean="0"/>
              <a:t>20.05.25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1931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ocs/getting-started/miniconda/instal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-scm.com/downloads" TargetMode="Externa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moodledidattica.univr.it/course/view.php?id=20407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987685"/>
            <a:ext cx="914400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de-DE" dirty="0" err="1"/>
              <a:t>Sviluppo</a:t>
            </a:r>
            <a:r>
              <a:rPr lang="de-DE" dirty="0"/>
              <a:t> e </a:t>
            </a:r>
            <a:r>
              <a:rPr lang="de-DE" dirty="0" err="1"/>
              <a:t>ciclo</a:t>
            </a:r>
            <a:r>
              <a:rPr lang="de-DE" dirty="0"/>
              <a:t> vitale di </a:t>
            </a:r>
            <a:r>
              <a:rPr lang="de-DE" dirty="0" err="1"/>
              <a:t>software</a:t>
            </a:r>
            <a:r>
              <a:rPr lang="de-DE" dirty="0"/>
              <a:t> di </a:t>
            </a:r>
            <a:r>
              <a:rPr lang="de-DE" dirty="0" err="1"/>
              <a:t>intelligenza</a:t>
            </a:r>
            <a:r>
              <a:rPr lang="de-DE" dirty="0"/>
              <a:t> </a:t>
            </a:r>
            <a:r>
              <a:rPr lang="de-DE" dirty="0" err="1"/>
              <a:t>artificiale</a:t>
            </a:r>
            <a:endParaRPr lang="it-IT" dirty="0" err="1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4523326"/>
            <a:ext cx="9144000" cy="16557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de-DE" dirty="0"/>
              <a:t>Teacher: Federico </a:t>
            </a:r>
            <a:r>
              <a:rPr lang="de-DE" dirty="0" err="1"/>
              <a:t>Cunico</a:t>
            </a:r>
            <a:r>
              <a:rPr lang="de-DE" dirty="0"/>
              <a:t>, PhD</a:t>
            </a:r>
          </a:p>
          <a:p>
            <a:pPr algn="l"/>
            <a:r>
              <a:rPr lang="de-DE" dirty="0" err="1"/>
              <a:t>Coordinator</a:t>
            </a:r>
            <a:r>
              <a:rPr lang="de-DE" dirty="0"/>
              <a:t>: Prof. Marco </a:t>
            </a:r>
            <a:r>
              <a:rPr lang="de-DE" dirty="0" err="1"/>
              <a:t>Cristani</a:t>
            </a:r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73CB3-62B9-8EFF-1E0E-FBD09F50D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32F6E2-BE2F-87DC-EB2C-83BF5DEEE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Version Control Systems (VCS)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8AFC9FB-95D2-9F98-97BE-75F836962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/>
              <a:t>Version Control Systems </a:t>
            </a:r>
            <a:r>
              <a:rPr lang="it-IT" dirty="0" err="1"/>
              <a:t>solves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allowing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to:</a:t>
            </a:r>
          </a:p>
          <a:p>
            <a:pPr lvl="1"/>
            <a:r>
              <a:rPr lang="it-IT" b="1" dirty="0" err="1"/>
              <a:t>Restore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project to a </a:t>
            </a:r>
            <a:r>
              <a:rPr lang="it-IT" dirty="0" err="1"/>
              <a:t>previous</a:t>
            </a:r>
            <a:r>
              <a:rPr lang="it-IT" dirty="0"/>
              <a:t> </a:t>
            </a:r>
            <a:r>
              <a:rPr lang="it-IT" dirty="0" err="1"/>
              <a:t>version</a:t>
            </a:r>
            <a:endParaRPr lang="it-IT" dirty="0"/>
          </a:p>
          <a:p>
            <a:pPr lvl="1"/>
            <a:r>
              <a:rPr lang="it-IT" b="1" dirty="0"/>
              <a:t>Check</a:t>
            </a:r>
            <a:r>
              <a:rPr lang="it-IT" dirty="0"/>
              <a:t> </a:t>
            </a:r>
            <a:r>
              <a:rPr lang="it-IT" b="1" dirty="0"/>
              <a:t>out</a:t>
            </a:r>
            <a:r>
              <a:rPr lang="it-IT" dirty="0"/>
              <a:t> a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version</a:t>
            </a:r>
            <a:r>
              <a:rPr lang="it-IT" dirty="0"/>
              <a:t> of a file</a:t>
            </a:r>
          </a:p>
          <a:p>
            <a:pPr lvl="1"/>
            <a:r>
              <a:rPr lang="it-IT" b="1" dirty="0" err="1"/>
              <a:t>Recover</a:t>
            </a:r>
            <a:r>
              <a:rPr lang="it-IT" dirty="0"/>
              <a:t> </a:t>
            </a:r>
            <a:r>
              <a:rPr lang="it-IT" dirty="0" err="1"/>
              <a:t>deleted</a:t>
            </a:r>
            <a:r>
              <a:rPr lang="it-IT" dirty="0"/>
              <a:t> files</a:t>
            </a:r>
          </a:p>
          <a:p>
            <a:pPr lvl="1"/>
            <a:r>
              <a:rPr lang="it-IT" b="1" dirty="0"/>
              <a:t>Collaborate</a:t>
            </a:r>
            <a:r>
              <a:rPr lang="it-IT" dirty="0"/>
              <a:t> with </a:t>
            </a:r>
            <a:r>
              <a:rPr lang="it-IT" dirty="0" err="1"/>
              <a:t>other</a:t>
            </a:r>
            <a:r>
              <a:rPr lang="it-IT" dirty="0"/>
              <a:t> people with </a:t>
            </a:r>
            <a:r>
              <a:rPr lang="it-IT" dirty="0" err="1"/>
              <a:t>ease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51388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AE61C-08EF-1970-BC21-FE27B476C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1007A-EE4B-BD92-81A5-00F9C2B83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is a VCS, one of the most famous (not the only one)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BF184D-A31D-8DCC-CCF4-BFFB23086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423" y="2786776"/>
            <a:ext cx="33051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ossil (software) - Wikipedia">
            <a:extLst>
              <a:ext uri="{FF2B5EF4-FFF2-40B4-BE49-F238E27FC236}">
                <a16:creationId xmlns:a16="http://schemas.microsoft.com/office/drawing/2014/main" id="{16DCF354-A9CF-6DED-675D-0F8F9425B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25" y="5230305"/>
            <a:ext cx="1062385" cy="146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91676E-301B-79C4-6E3F-8B6F5E14D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1331" y="5052664"/>
            <a:ext cx="1143160" cy="1381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9527DF-0533-B672-0545-4CBA44F84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4911" y="5230305"/>
            <a:ext cx="1276528" cy="11336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39AF73-9C48-B90E-739C-863F6FDDDF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4838" y="5053836"/>
            <a:ext cx="1152686" cy="13813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2462D8-AB4A-6CD6-3F78-8ABE33193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6391" y="5052664"/>
            <a:ext cx="1352739" cy="13146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F98136-FB66-901F-CE9E-7D0E446A7DA0}"/>
              </a:ext>
            </a:extLst>
          </p:cNvPr>
          <p:cNvSpPr txBox="1"/>
          <p:nvPr/>
        </p:nvSpPr>
        <p:spPr>
          <a:xfrm>
            <a:off x="10100603" y="6321668"/>
            <a:ext cx="871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Bazaar</a:t>
            </a:r>
          </a:p>
        </p:txBody>
      </p:sp>
    </p:spTree>
    <p:extLst>
      <p:ext uri="{BB962C8B-B14F-4D97-AF65-F5344CB8AC3E}">
        <p14:creationId xmlns:p14="http://schemas.microsoft.com/office/powerpoint/2010/main" val="2406927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7DBE6-4A4A-C74F-5CA9-424E2B2CA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37E19-B97D-CE90-762C-67102724C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AFCB0-D306-8A02-A2C7-5B9CD3C10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630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b="1" dirty="0"/>
              <a:t>repository</a:t>
            </a:r>
            <a:r>
              <a:rPr lang="en-US" dirty="0"/>
              <a:t> is kind of an archive of all the changes made to the files of your project.</a:t>
            </a:r>
          </a:p>
          <a:p>
            <a:r>
              <a:rPr lang="en-US" dirty="0"/>
              <a:t>A git repository is just any folder we initialize with the command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will tell git to use the folder as repository, and create a special folder: .git </a:t>
            </a:r>
          </a:p>
          <a:p>
            <a:r>
              <a:rPr lang="en-US" dirty="0"/>
              <a:t>This hidden folder contains all files needed from git to run (do not delete)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7BDB96-8250-9A27-B0B6-7639768C577A}"/>
              </a:ext>
            </a:extLst>
          </p:cNvPr>
          <p:cNvSpPr txBox="1"/>
          <p:nvPr/>
        </p:nvSpPr>
        <p:spPr>
          <a:xfrm>
            <a:off x="5064279" y="3591766"/>
            <a:ext cx="20634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highlight>
                  <a:srgbClr val="C0C0C0"/>
                </a:highlight>
                <a:latin typeface="Consolas" panose="020B0609020204030204" pitchFamily="49" charset="0"/>
              </a:rPr>
              <a:t>git </a:t>
            </a:r>
            <a:r>
              <a:rPr lang="en-US" sz="3200" dirty="0" err="1">
                <a:highlight>
                  <a:srgbClr val="C0C0C0"/>
                </a:highlight>
                <a:latin typeface="Consolas" panose="020B0609020204030204" pitchFamily="49" charset="0"/>
              </a:rPr>
              <a:t>init</a:t>
            </a:r>
            <a:endParaRPr lang="en-US" sz="3200" dirty="0">
              <a:highlight>
                <a:srgbClr val="C0C0C0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293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F6098-1FCD-7184-7D48-64EE7EC0A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0ABA0-B383-4FC6-6C70-4D49B7E87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AF076-B352-585C-95AF-7549D05DC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commit is a change you made to your code. </a:t>
            </a:r>
          </a:p>
          <a:p>
            <a:r>
              <a:rPr lang="en-US" dirty="0"/>
              <a:t>In an ideal form it should be a single change, even if small, non correlated to other modifications.</a:t>
            </a:r>
          </a:p>
          <a:p>
            <a:endParaRPr lang="en-US" dirty="0"/>
          </a:p>
          <a:p>
            <a:r>
              <a:rPr lang="en-US" dirty="0"/>
              <a:t>In practice, we group together similar changes.</a:t>
            </a:r>
          </a:p>
          <a:p>
            <a:endParaRPr lang="en-US" dirty="0"/>
          </a:p>
          <a:p>
            <a:r>
              <a:rPr lang="en-US" dirty="0"/>
              <a:t>See this as a snapshot of the project with metadata</a:t>
            </a:r>
          </a:p>
          <a:p>
            <a:pPr lvl="1"/>
            <a:r>
              <a:rPr lang="en-US" dirty="0"/>
              <a:t>Author</a:t>
            </a:r>
          </a:p>
          <a:p>
            <a:pPr lvl="1"/>
            <a:r>
              <a:rPr lang="en-US" dirty="0"/>
              <a:t>Date</a:t>
            </a:r>
          </a:p>
          <a:p>
            <a:pPr lvl="1"/>
            <a:r>
              <a:rPr lang="en-US" dirty="0"/>
              <a:t>Message/Comment</a:t>
            </a:r>
          </a:p>
          <a:p>
            <a:pPr lvl="1"/>
            <a:r>
              <a:rPr lang="en-US" dirty="0"/>
              <a:t>Hashes (current and previous commit)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02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2E8B7-C3D0-6B7A-7505-ADF887B9F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5E903-198B-9762-3690-52878D11D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E22DA1-5A33-45C9-A7A6-6845CB7BD532}"/>
              </a:ext>
            </a:extLst>
          </p:cNvPr>
          <p:cNvSpPr txBox="1"/>
          <p:nvPr/>
        </p:nvSpPr>
        <p:spPr>
          <a:xfrm>
            <a:off x="112790" y="6557326"/>
            <a:ext cx="80684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Image from: https://git-scm.com/book/en/v2/Getting-Started-What-is-Git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B5D2ABC-0DF7-2A2E-B3FB-6DAC45967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3334" y="1776434"/>
            <a:ext cx="10425331" cy="4184415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9A4ABB1-E0D7-0699-2452-7AB331F62A0A}"/>
              </a:ext>
            </a:extLst>
          </p:cNvPr>
          <p:cNvSpPr/>
          <p:nvPr/>
        </p:nvSpPr>
        <p:spPr>
          <a:xfrm>
            <a:off x="3081568" y="3327288"/>
            <a:ext cx="1639475" cy="652568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4D1E6A5-03B4-D017-E9CA-102B91748368}"/>
              </a:ext>
            </a:extLst>
          </p:cNvPr>
          <p:cNvSpPr/>
          <p:nvPr/>
        </p:nvSpPr>
        <p:spPr>
          <a:xfrm>
            <a:off x="3081567" y="5163473"/>
            <a:ext cx="1639475" cy="652568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B1DDC17-D8EE-FEBF-1B96-5069247B3B7E}"/>
              </a:ext>
            </a:extLst>
          </p:cNvPr>
          <p:cNvSpPr/>
          <p:nvPr/>
        </p:nvSpPr>
        <p:spPr>
          <a:xfrm>
            <a:off x="5211810" y="5138426"/>
            <a:ext cx="1639475" cy="652568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3141FAD-CC0A-DC60-BD07-C995CD9FECDF}"/>
              </a:ext>
            </a:extLst>
          </p:cNvPr>
          <p:cNvSpPr/>
          <p:nvPr/>
        </p:nvSpPr>
        <p:spPr>
          <a:xfrm>
            <a:off x="7361524" y="4243495"/>
            <a:ext cx="1639475" cy="652568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F86C4AE-DF1D-A988-583B-947BB412AF56}"/>
              </a:ext>
            </a:extLst>
          </p:cNvPr>
          <p:cNvSpPr/>
          <p:nvPr/>
        </p:nvSpPr>
        <p:spPr>
          <a:xfrm>
            <a:off x="7361524" y="3327288"/>
            <a:ext cx="1639475" cy="652568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9B75750-2A1D-E324-1517-2A9E9A1F0A20}"/>
              </a:ext>
            </a:extLst>
          </p:cNvPr>
          <p:cNvSpPr/>
          <p:nvPr/>
        </p:nvSpPr>
        <p:spPr>
          <a:xfrm>
            <a:off x="9499824" y="4243495"/>
            <a:ext cx="1639475" cy="652568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595DDF3-6A89-8D35-28E0-6E999E4315C0}"/>
              </a:ext>
            </a:extLst>
          </p:cNvPr>
          <p:cNvSpPr/>
          <p:nvPr/>
        </p:nvSpPr>
        <p:spPr>
          <a:xfrm>
            <a:off x="9499824" y="5163473"/>
            <a:ext cx="1639475" cy="652568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91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96ABE-3D7B-F94D-CA15-17E70FCD9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35061-1AEE-4D90-3092-00149E14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E0E06-169A-93DA-6D60-1ED6C9B52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Commit after commit creates a </a:t>
            </a:r>
            <a:r>
              <a:rPr lang="en-US" b="1" dirty="0"/>
              <a:t>chain of commits</a:t>
            </a:r>
            <a:r>
              <a:rPr lang="en-US" dirty="0"/>
              <a:t>, that is the </a:t>
            </a:r>
            <a:r>
              <a:rPr lang="en-US" b="1" dirty="0"/>
              <a:t>history</a:t>
            </a:r>
            <a:r>
              <a:rPr lang="en-US" dirty="0"/>
              <a:t> of the </a:t>
            </a:r>
            <a:r>
              <a:rPr lang="en-US" b="1" dirty="0"/>
              <a:t>repository</a:t>
            </a:r>
            <a:r>
              <a:rPr lang="en-US" dirty="0"/>
              <a:t> just like a </a:t>
            </a:r>
            <a:r>
              <a:rPr lang="en-US" b="1" dirty="0"/>
              <a:t>linked list</a:t>
            </a:r>
          </a:p>
          <a:p>
            <a:endParaRPr lang="en-US" b="1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6D7A66D-F5F3-EB79-B27D-7D272F5EC69E}"/>
              </a:ext>
            </a:extLst>
          </p:cNvPr>
          <p:cNvGrpSpPr/>
          <p:nvPr/>
        </p:nvGrpSpPr>
        <p:grpSpPr>
          <a:xfrm>
            <a:off x="3379655" y="4001294"/>
            <a:ext cx="4496123" cy="1098439"/>
            <a:chOff x="2159112" y="3484385"/>
            <a:chExt cx="4496123" cy="109843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D81E9B9-99D7-1AFB-22A4-3FEB0BF51834}"/>
                </a:ext>
              </a:extLst>
            </p:cNvPr>
            <p:cNvSpPr/>
            <p:nvPr/>
          </p:nvSpPr>
          <p:spPr>
            <a:xfrm>
              <a:off x="2606241" y="3484388"/>
              <a:ext cx="475327" cy="47532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71DF1EF-5D08-9D4B-67C5-0445FEA9AA2C}"/>
                </a:ext>
              </a:extLst>
            </p:cNvPr>
            <p:cNvSpPr/>
            <p:nvPr/>
          </p:nvSpPr>
          <p:spPr>
            <a:xfrm>
              <a:off x="3713323" y="3484387"/>
              <a:ext cx="475327" cy="47532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B209595-C2CC-9518-6911-2F940B9B71B8}"/>
                </a:ext>
              </a:extLst>
            </p:cNvPr>
            <p:cNvSpPr/>
            <p:nvPr/>
          </p:nvSpPr>
          <p:spPr>
            <a:xfrm>
              <a:off x="4820405" y="3484386"/>
              <a:ext cx="475327" cy="47532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A5B3BCA-BA2D-1D98-57EF-EA218611F638}"/>
                </a:ext>
              </a:extLst>
            </p:cNvPr>
            <p:cNvSpPr/>
            <p:nvPr/>
          </p:nvSpPr>
          <p:spPr>
            <a:xfrm>
              <a:off x="5872938" y="3484385"/>
              <a:ext cx="475327" cy="47532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62A23E-C2D0-C35C-6F7C-8508A9CAAC1E}"/>
                </a:ext>
              </a:extLst>
            </p:cNvPr>
            <p:cNvSpPr txBox="1"/>
            <p:nvPr/>
          </p:nvSpPr>
          <p:spPr>
            <a:xfrm rot="18909897">
              <a:off x="2159112" y="4213491"/>
              <a:ext cx="1165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Commit 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1DF4BA6-AAD7-988E-723E-69EF5638001B}"/>
                </a:ext>
              </a:extLst>
            </p:cNvPr>
            <p:cNvSpPr txBox="1"/>
            <p:nvPr/>
          </p:nvSpPr>
          <p:spPr>
            <a:xfrm rot="18909897">
              <a:off x="3246164" y="4213492"/>
              <a:ext cx="1165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Commit 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094831-D0A0-E6AF-5B38-F80F44BCCE45}"/>
                </a:ext>
              </a:extLst>
            </p:cNvPr>
            <p:cNvSpPr txBox="1"/>
            <p:nvPr/>
          </p:nvSpPr>
          <p:spPr>
            <a:xfrm rot="18909897">
              <a:off x="4447941" y="4140312"/>
              <a:ext cx="1165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Commit 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BCFBB0-0CDD-5FD7-678A-829165D4C73C}"/>
                </a:ext>
              </a:extLst>
            </p:cNvPr>
            <p:cNvSpPr txBox="1"/>
            <p:nvPr/>
          </p:nvSpPr>
          <p:spPr>
            <a:xfrm rot="18909897">
              <a:off x="5489531" y="4213490"/>
              <a:ext cx="1165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Commit 4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2311127-C043-F9F8-E3B7-7FAE3B799BAC}"/>
                </a:ext>
              </a:extLst>
            </p:cNvPr>
            <p:cNvCxnSpPr>
              <a:stCxn id="4" idx="6"/>
              <a:endCxn id="5" idx="2"/>
            </p:cNvCxnSpPr>
            <p:nvPr/>
          </p:nvCxnSpPr>
          <p:spPr>
            <a:xfrm flipV="1">
              <a:off x="3081568" y="3722051"/>
              <a:ext cx="63175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1D43CA4-4178-415E-569D-E71631167BAD}"/>
                </a:ext>
              </a:extLst>
            </p:cNvPr>
            <p:cNvCxnSpPr>
              <a:cxnSpLocks/>
              <a:stCxn id="5" idx="6"/>
              <a:endCxn id="6" idx="2"/>
            </p:cNvCxnSpPr>
            <p:nvPr/>
          </p:nvCxnSpPr>
          <p:spPr>
            <a:xfrm flipV="1">
              <a:off x="4188650" y="3722050"/>
              <a:ext cx="63175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009EB7B-F223-F9E9-4678-C517B662F2A0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 flipV="1">
              <a:off x="5295732" y="3722049"/>
              <a:ext cx="57720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0854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BF2B6-A3DE-E528-64B9-9BFCD88CD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Staging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A9B5F-EFEF-5B95-08FF-0B5F606C8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Before making a commit, you need to tell git what should be </a:t>
            </a:r>
            <a:r>
              <a:rPr lang="en-US" b="1" dirty="0"/>
              <a:t>included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staging area </a:t>
            </a:r>
            <a:r>
              <a:rPr lang="en-US" dirty="0"/>
              <a:t>is a virtual container where we can add changes.</a:t>
            </a:r>
          </a:p>
          <a:p>
            <a:endParaRPr lang="en-US" dirty="0"/>
          </a:p>
          <a:p>
            <a:r>
              <a:rPr lang="en-US" dirty="0"/>
              <a:t>Note: creating a </a:t>
            </a:r>
            <a:r>
              <a:rPr lang="en-US" b="1" dirty="0"/>
              <a:t>new file </a:t>
            </a:r>
            <a:r>
              <a:rPr lang="en-US" b="1" u="sng" dirty="0"/>
              <a:t>IS</a:t>
            </a:r>
            <a:r>
              <a:rPr lang="en-US" dirty="0"/>
              <a:t> a change to the project</a:t>
            </a:r>
          </a:p>
        </p:txBody>
      </p:sp>
    </p:spTree>
    <p:extLst>
      <p:ext uri="{BB962C8B-B14F-4D97-AF65-F5344CB8AC3E}">
        <p14:creationId xmlns:p14="http://schemas.microsoft.com/office/powerpoint/2010/main" val="1599882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9806C-4C43-99AE-2195-ADCAE4B06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A59B5-BD8C-4A09-09E0-C486A2530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ignore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3C0A-25D9-48DD-8F70-6D9926051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important to ignore files larger than a few MB (over 100MB requires a special file system called GLFS, which is expensive)</a:t>
            </a:r>
          </a:p>
          <a:p>
            <a:endParaRPr lang="en-US" dirty="0"/>
          </a:p>
          <a:p>
            <a:r>
              <a:rPr lang="en-US" dirty="0"/>
              <a:t>Rule of thumb: you don’t want to put on git single files larger than 5-10 MB.</a:t>
            </a:r>
          </a:p>
          <a:p>
            <a:endParaRPr lang="en-US" dirty="0"/>
          </a:p>
          <a:p>
            <a:r>
              <a:rPr lang="en-US" dirty="0"/>
              <a:t>This applies for model checkpoints, datasets, zips,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57219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F06CB-BD39-CCB8-1BD7-7A131706F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A19C1-7502-3889-3510-86DD805B4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ignore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D24415-FCC1-93B3-709F-B609319AB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2787" y="1825625"/>
            <a:ext cx="8346425" cy="4351338"/>
          </a:xfrm>
        </p:spPr>
      </p:pic>
    </p:spTree>
    <p:extLst>
      <p:ext uri="{BB962C8B-B14F-4D97-AF65-F5344CB8AC3E}">
        <p14:creationId xmlns:p14="http://schemas.microsoft.com/office/powerpoint/2010/main" val="310752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E49EC-2C73-F16B-17DD-C8181332C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E50DF-5961-2CCE-54CB-760E299B1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 vs 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A29C5-C759-B016-5D2F-AF9D032C0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can be used through CLI and often is integrated in IDEs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I’ll guide you quickly towards the Visual Studio code IDE*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This is not a course on Git so I will show you the basics to work with</a:t>
            </a:r>
          </a:p>
        </p:txBody>
      </p:sp>
      <p:pic>
        <p:nvPicPr>
          <p:cNvPr id="2050" name="Picture 2" descr="Visual Studio Code - Wikiversity">
            <a:extLst>
              <a:ext uri="{FF2B5EF4-FFF2-40B4-BE49-F238E27FC236}">
                <a16:creationId xmlns:a16="http://schemas.microsoft.com/office/drawing/2014/main" id="{B63B80AB-DB2B-4970-74CA-319FFE705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707" y="3309046"/>
            <a:ext cx="1384495" cy="138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848378-3A83-6F0C-1713-A39ED9FD7554}"/>
              </a:ext>
            </a:extLst>
          </p:cNvPr>
          <p:cNvSpPr txBox="1"/>
          <p:nvPr/>
        </p:nvSpPr>
        <p:spPr>
          <a:xfrm>
            <a:off x="329304" y="6457008"/>
            <a:ext cx="99425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 strictly speaking, </a:t>
            </a:r>
            <a:r>
              <a:rPr lang="en-US" sz="1400" dirty="0" err="1"/>
              <a:t>VSCode</a:t>
            </a:r>
            <a:r>
              <a:rPr lang="en-US" sz="1400" dirty="0"/>
              <a:t> is not an IDE, it’s a text editor. Extensions enables the IDEs features</a:t>
            </a:r>
          </a:p>
        </p:txBody>
      </p:sp>
    </p:spTree>
    <p:extLst>
      <p:ext uri="{BB962C8B-B14F-4D97-AF65-F5344CB8AC3E}">
        <p14:creationId xmlns:p14="http://schemas.microsoft.com/office/powerpoint/2010/main" val="401471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A264FE-E599-8C19-5952-49587594E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Federico Cunico, PhD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DB0E16-7EB6-610D-F8E3-1CEDAF208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5971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/>
              <a:t>PhD: Computer Science and </a:t>
            </a:r>
            <a:r>
              <a:rPr lang="it-IT" dirty="0" err="1"/>
              <a:t>Artificial</a:t>
            </a:r>
            <a:r>
              <a:rPr lang="it-IT" dirty="0"/>
              <a:t> Intelligence</a:t>
            </a:r>
          </a:p>
          <a:p>
            <a:r>
              <a:rPr lang="it-IT" err="1"/>
              <a:t>MSc</a:t>
            </a:r>
            <a:r>
              <a:rPr lang="it-IT" dirty="0"/>
              <a:t>: Computer Engineering and Computer Vision </a:t>
            </a:r>
          </a:p>
          <a:p>
            <a:endParaRPr lang="it-IT" dirty="0"/>
          </a:p>
          <a:p>
            <a:r>
              <a:rPr lang="it-IT" err="1"/>
              <a:t>Mainly</a:t>
            </a:r>
            <a:r>
              <a:rPr lang="it-IT" dirty="0"/>
              <a:t> working in HRI and CV, with focus in industrial </a:t>
            </a:r>
            <a:r>
              <a:rPr lang="it-IT" err="1"/>
              <a:t>applications</a:t>
            </a:r>
            <a:r>
              <a:rPr lang="it-IT" dirty="0"/>
              <a:t>.</a:t>
            </a:r>
          </a:p>
        </p:txBody>
      </p:sp>
      <p:pic>
        <p:nvPicPr>
          <p:cNvPr id="5" name="Immagine 4" descr="Avatar">
            <a:extLst>
              <a:ext uri="{FF2B5EF4-FFF2-40B4-BE49-F238E27FC236}">
                <a16:creationId xmlns:a16="http://schemas.microsoft.com/office/drawing/2014/main" id="{287CD807-DB0C-CD8C-C4A7-017795E374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2374"/>
          <a:stretch/>
        </p:blipFill>
        <p:spPr>
          <a:xfrm>
            <a:off x="8471923" y="2679365"/>
            <a:ext cx="2584174" cy="2487414"/>
          </a:xfrm>
          <a:prstGeom prst="ellipse">
            <a:avLst/>
          </a:prstGeom>
        </p:spPr>
      </p:pic>
      <p:pic>
        <p:nvPicPr>
          <p:cNvPr id="6" name="Google Shape;58;p13">
            <a:extLst>
              <a:ext uri="{FF2B5EF4-FFF2-40B4-BE49-F238E27FC236}">
                <a16:creationId xmlns:a16="http://schemas.microsoft.com/office/drawing/2014/main" id="{1EAF452A-C4D7-F02B-7421-351BC9B0F4B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066" t="6974" r="1835" b="7026"/>
          <a:stretch/>
        </p:blipFill>
        <p:spPr>
          <a:xfrm>
            <a:off x="9949714" y="365223"/>
            <a:ext cx="1750839" cy="1566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magine 9" descr="Immagine che contiene testo, emblema, cerchio, crest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50B1E3CD-185A-A956-6309-BDC604882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849" y="505358"/>
            <a:ext cx="1616055" cy="158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27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63486-84DB-CB76-767A-AE4709863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9B7BA-DE08-39B1-A62B-C5D350F79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  <a:p>
            <a:endParaRPr lang="en-US" dirty="0"/>
          </a:p>
          <a:p>
            <a:r>
              <a:rPr lang="en-US" dirty="0" err="1"/>
              <a:t>VSCode</a:t>
            </a:r>
            <a:br>
              <a:rPr lang="en-US" dirty="0"/>
            </a:br>
            <a:endParaRPr lang="en-US" dirty="0"/>
          </a:p>
          <a:p>
            <a:r>
              <a:rPr lang="en-US" dirty="0"/>
              <a:t>Git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VSCode</a:t>
            </a:r>
            <a:r>
              <a:rPr lang="en-US" dirty="0"/>
              <a:t> Python Extension</a:t>
            </a:r>
          </a:p>
        </p:txBody>
      </p:sp>
    </p:spTree>
    <p:extLst>
      <p:ext uri="{BB962C8B-B14F-4D97-AF65-F5344CB8AC3E}">
        <p14:creationId xmlns:p14="http://schemas.microsoft.com/office/powerpoint/2010/main" val="965851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2D7A2-ADFE-0AB0-E92A-3E9C437DA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2AF5C-2878-F8DA-9AD5-69987C4AD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C6972-6343-E562-B7B0-AE780DEE8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Python</a:t>
            </a:r>
          </a:p>
          <a:p>
            <a:endParaRPr lang="en-US" dirty="0"/>
          </a:p>
          <a:p>
            <a:r>
              <a:rPr lang="en-US" dirty="0" err="1"/>
              <a:t>VSCode</a:t>
            </a:r>
            <a:br>
              <a:rPr lang="en-US" dirty="0"/>
            </a:br>
            <a:endParaRPr lang="en-US" dirty="0"/>
          </a:p>
          <a:p>
            <a:r>
              <a:rPr lang="en-US" dirty="0"/>
              <a:t>Git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VSCode</a:t>
            </a:r>
            <a:r>
              <a:rPr lang="en-US" dirty="0"/>
              <a:t> Python Extension</a:t>
            </a:r>
          </a:p>
        </p:txBody>
      </p:sp>
    </p:spTree>
    <p:extLst>
      <p:ext uri="{BB962C8B-B14F-4D97-AF65-F5344CB8AC3E}">
        <p14:creationId xmlns:p14="http://schemas.microsoft.com/office/powerpoint/2010/main" val="3499440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70A56-F205-AC87-8541-23B0ED6C7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Miniconda</a:t>
            </a:r>
            <a:r>
              <a:rPr lang="en-US" dirty="0"/>
              <a:t> (optional)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A6EB4-D376-68C3-C7E2-54F603CCB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 </a:t>
            </a:r>
            <a:r>
              <a:rPr lang="en-US" dirty="0" err="1"/>
              <a:t>envs</a:t>
            </a:r>
            <a:r>
              <a:rPr lang="en-US" dirty="0"/>
              <a:t> manager</a:t>
            </a:r>
          </a:p>
          <a:p>
            <a:endParaRPr lang="en-US" dirty="0"/>
          </a:p>
          <a:p>
            <a:r>
              <a:rPr lang="en-US" dirty="0"/>
              <a:t>Useful to download</a:t>
            </a:r>
            <a:br>
              <a:rPr lang="en-US" dirty="0"/>
            </a:br>
            <a:r>
              <a:rPr lang="en-US" dirty="0"/>
              <a:t>a </a:t>
            </a:r>
            <a:r>
              <a:rPr lang="en-US" b="1" dirty="0"/>
              <a:t>specific version</a:t>
            </a:r>
            <a:br>
              <a:rPr lang="en-US" dirty="0"/>
            </a:br>
            <a:r>
              <a:rPr lang="en-US" dirty="0"/>
              <a:t>of python interpreter</a:t>
            </a:r>
          </a:p>
          <a:p>
            <a:endParaRPr lang="en-US" dirty="0"/>
          </a:p>
          <a:p>
            <a:r>
              <a:rPr lang="en-US" dirty="0"/>
              <a:t>Different projects</a:t>
            </a:r>
            <a:br>
              <a:rPr lang="en-US" dirty="0"/>
            </a:br>
            <a:r>
              <a:rPr lang="en-US" dirty="0"/>
              <a:t>may have different </a:t>
            </a:r>
            <a:br>
              <a:rPr lang="en-US" dirty="0"/>
            </a:br>
            <a:r>
              <a:rPr lang="en-US" dirty="0"/>
              <a:t>interpreter versions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73E060-ACE4-5E89-F668-9597534AE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132" y="1825625"/>
            <a:ext cx="7401835" cy="39101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E5317B9-6224-F774-E619-A7E6CE863D0B}"/>
              </a:ext>
            </a:extLst>
          </p:cNvPr>
          <p:cNvSpPr txBox="1"/>
          <p:nvPr/>
        </p:nvSpPr>
        <p:spPr>
          <a:xfrm>
            <a:off x="5900297" y="1122244"/>
            <a:ext cx="609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https://www.anaconda.com/docs/getting-started/miniconda/install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5E2C09-8D28-A099-5EC8-384807D96FC6}"/>
              </a:ext>
            </a:extLst>
          </p:cNvPr>
          <p:cNvSpPr txBox="1"/>
          <p:nvPr/>
        </p:nvSpPr>
        <p:spPr>
          <a:xfrm>
            <a:off x="5968776" y="6049347"/>
            <a:ext cx="4532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 suggest you </a:t>
            </a:r>
            <a:r>
              <a:rPr lang="en-US" b="1" dirty="0" err="1"/>
              <a:t>miniconda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u="sng" dirty="0"/>
              <a:t>not</a:t>
            </a:r>
            <a:r>
              <a:rPr lang="en-US" dirty="0"/>
              <a:t> Anaconda</a:t>
            </a:r>
          </a:p>
        </p:txBody>
      </p:sp>
    </p:spTree>
    <p:extLst>
      <p:ext uri="{BB962C8B-B14F-4D97-AF65-F5344CB8AC3E}">
        <p14:creationId xmlns:p14="http://schemas.microsoft.com/office/powerpoint/2010/main" val="1548589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BFF39-DD1E-BF63-40EA-CEFB19A5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Miniconda</a:t>
            </a:r>
            <a:r>
              <a:rPr lang="en-US" dirty="0"/>
              <a:t> (optional)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82305-5CD2-DA1F-4FDB-033665195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Say yes to add to environment variables (PATH).</a:t>
            </a:r>
          </a:p>
          <a:p>
            <a:r>
              <a:rPr lang="en-US" dirty="0"/>
              <a:t>Otherwise, you need to use the anaconda prompt or manually add it to the PATH.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you stick with system Python installation it’s not a problem for this demo;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4BD70-BD86-2540-65E5-0938EEB51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837" y="3515457"/>
            <a:ext cx="6268325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15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3F295-884D-ECCB-78B7-A5921D937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C21DF-D34D-CD04-978A-A0B09E4D2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EA62-DD5E-9C7C-624C-F6A4BB3DA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  <a:p>
            <a:endParaRPr lang="en-US" dirty="0"/>
          </a:p>
          <a:p>
            <a:r>
              <a:rPr lang="en-US" b="1" dirty="0" err="1"/>
              <a:t>VSCode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Git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VSCode</a:t>
            </a:r>
            <a:r>
              <a:rPr lang="en-US" dirty="0"/>
              <a:t> Python Extension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88D7C6-96F4-6854-444F-8D44457FC484}"/>
              </a:ext>
            </a:extLst>
          </p:cNvPr>
          <p:cNvGrpSpPr/>
          <p:nvPr/>
        </p:nvGrpSpPr>
        <p:grpSpPr>
          <a:xfrm>
            <a:off x="6795867" y="681037"/>
            <a:ext cx="5068734" cy="2530839"/>
            <a:chOff x="6795867" y="492737"/>
            <a:chExt cx="5068734" cy="253083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6186ACC-7365-BC54-A217-5B34D6568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95867" y="862069"/>
              <a:ext cx="5068734" cy="21615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D6B0E93-4431-06C6-F7B2-05F8B45FF346}"/>
                </a:ext>
              </a:extLst>
            </p:cNvPr>
            <p:cNvSpPr txBox="1"/>
            <p:nvPr/>
          </p:nvSpPr>
          <p:spPr>
            <a:xfrm>
              <a:off x="7684046" y="492737"/>
              <a:ext cx="32923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linkClick r:id="rId3"/>
                </a:rPr>
                <a:t>https://code.visualstudio.com/</a:t>
              </a:r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B2E1613-C947-EA4B-DCE8-36F93FAB185E}"/>
              </a:ext>
            </a:extLst>
          </p:cNvPr>
          <p:cNvGrpSpPr/>
          <p:nvPr/>
        </p:nvGrpSpPr>
        <p:grpSpPr>
          <a:xfrm>
            <a:off x="5706957" y="4001294"/>
            <a:ext cx="4404746" cy="2385529"/>
            <a:chOff x="6453922" y="3397625"/>
            <a:chExt cx="4404746" cy="238552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658E77E-8203-B2A6-7810-4A86C93C9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3922" y="3834425"/>
              <a:ext cx="4404746" cy="194872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1208216-3B46-3D17-0C9A-A2A1FAD0EE5A}"/>
                </a:ext>
              </a:extLst>
            </p:cNvPr>
            <p:cNvSpPr txBox="1"/>
            <p:nvPr/>
          </p:nvSpPr>
          <p:spPr>
            <a:xfrm>
              <a:off x="7084586" y="3397625"/>
              <a:ext cx="33605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linkClick r:id="rId5"/>
                </a:rPr>
                <a:t>https://git-scm.com/downloads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49429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6814B-C646-D0DD-7E79-795793486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02586-9CA5-8DC1-738D-FCBE1865A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68CBA77-A4D0-8404-D78E-13D10BE37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" y="0"/>
            <a:ext cx="1203524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84D6DF-7BC5-4E33-9247-1514FA8DF3F3}"/>
              </a:ext>
            </a:extLst>
          </p:cNvPr>
          <p:cNvSpPr txBox="1"/>
          <p:nvPr/>
        </p:nvSpPr>
        <p:spPr>
          <a:xfrm>
            <a:off x="3108759" y="3075057"/>
            <a:ext cx="67965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highlight>
                  <a:srgbClr val="FFFF00"/>
                </a:highlight>
              </a:rPr>
              <a:t>We will get back on this later</a:t>
            </a:r>
          </a:p>
        </p:txBody>
      </p:sp>
    </p:spTree>
    <p:extLst>
      <p:ext uri="{BB962C8B-B14F-4D97-AF65-F5344CB8AC3E}">
        <p14:creationId xmlns:p14="http://schemas.microsoft.com/office/powerpoint/2010/main" val="415097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DEBAB-8530-940D-1ADC-22EEF3597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49A92-0931-B14E-EB3A-AD9254ED7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VSCode</a:t>
            </a:r>
            <a:r>
              <a:rPr lang="en-US" dirty="0"/>
              <a:t>  + Git</a:t>
            </a:r>
          </a:p>
        </p:txBody>
      </p:sp>
      <p:pic>
        <p:nvPicPr>
          <p:cNvPr id="2050" name="Picture 2" descr="Visual Studio Code - Wikiversity">
            <a:extLst>
              <a:ext uri="{FF2B5EF4-FFF2-40B4-BE49-F238E27FC236}">
                <a16:creationId xmlns:a16="http://schemas.microsoft.com/office/drawing/2014/main" id="{99FC5FF1-E33A-5BC7-3053-D2D398CD6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2628" y="90520"/>
            <a:ext cx="1384495" cy="138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49C8B1B-F816-F11D-D191-EF67FBA59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26009" y="1825625"/>
            <a:ext cx="613998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1086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C1C9E-E785-B696-D787-B0BA3B63F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2BA8D-71B7-EB5D-1273-DB2551AB5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VSCode</a:t>
            </a:r>
            <a:r>
              <a:rPr lang="en-US" dirty="0"/>
              <a:t>  + Git</a:t>
            </a:r>
          </a:p>
        </p:txBody>
      </p:sp>
      <p:pic>
        <p:nvPicPr>
          <p:cNvPr id="2050" name="Picture 2" descr="Visual Studio Code - Wikiversity">
            <a:extLst>
              <a:ext uri="{FF2B5EF4-FFF2-40B4-BE49-F238E27FC236}">
                <a16:creationId xmlns:a16="http://schemas.microsoft.com/office/drawing/2014/main" id="{3F3CEAF6-2C7F-7A42-BCC7-92F380E88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2628" y="90520"/>
            <a:ext cx="1384495" cy="138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8DEB4A9-065C-AE69-04BC-3AA432935D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12643" y="1825625"/>
            <a:ext cx="6166714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6D0217-3B29-A7C1-3D92-1E2304729E77}"/>
              </a:ext>
            </a:extLst>
          </p:cNvPr>
          <p:cNvSpPr txBox="1"/>
          <p:nvPr/>
        </p:nvSpPr>
        <p:spPr>
          <a:xfrm>
            <a:off x="7790527" y="5280962"/>
            <a:ext cx="934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CTRL+J</a:t>
            </a:r>
          </a:p>
        </p:txBody>
      </p:sp>
    </p:spTree>
    <p:extLst>
      <p:ext uri="{BB962C8B-B14F-4D97-AF65-F5344CB8AC3E}">
        <p14:creationId xmlns:p14="http://schemas.microsoft.com/office/powerpoint/2010/main" val="141306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75A5F-DF0A-2155-C6CC-9E919FE77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F3C87-F2CA-DC3C-6A0C-1A72B61EB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VSCode</a:t>
            </a:r>
            <a:r>
              <a:rPr lang="en-US" dirty="0"/>
              <a:t>  + Git</a:t>
            </a:r>
          </a:p>
        </p:txBody>
      </p:sp>
      <p:pic>
        <p:nvPicPr>
          <p:cNvPr id="2050" name="Picture 2" descr="Visual Studio Code - Wikiversity">
            <a:extLst>
              <a:ext uri="{FF2B5EF4-FFF2-40B4-BE49-F238E27FC236}">
                <a16:creationId xmlns:a16="http://schemas.microsoft.com/office/drawing/2014/main" id="{708CA4A1-B836-7027-7D60-724ADA224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2628" y="90520"/>
            <a:ext cx="1384495" cy="138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19654E-D05C-591E-8CAF-5C472EC59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780" y="2125235"/>
            <a:ext cx="9621593" cy="17052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534D6F-CF5C-00AB-760A-41D966A95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293" y="4264995"/>
            <a:ext cx="10012172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433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3E8A7-1106-0FA2-2A55-FB03B79A3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8F5B8-1742-9A17-7E20-25C15E99C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VSCode</a:t>
            </a:r>
            <a:r>
              <a:rPr lang="en-US" dirty="0"/>
              <a:t>  + Git</a:t>
            </a:r>
          </a:p>
        </p:txBody>
      </p:sp>
      <p:pic>
        <p:nvPicPr>
          <p:cNvPr id="2050" name="Picture 2" descr="Visual Studio Code - Wikiversity">
            <a:extLst>
              <a:ext uri="{FF2B5EF4-FFF2-40B4-BE49-F238E27FC236}">
                <a16:creationId xmlns:a16="http://schemas.microsoft.com/office/drawing/2014/main" id="{D8B2E4FE-31BB-1377-C199-F38E82C08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2628" y="90520"/>
            <a:ext cx="1384495" cy="138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F95155-F06D-A003-C808-64D08F88A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611" y="1927854"/>
            <a:ext cx="9621593" cy="17052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D025BF-7B1F-C87B-E0FB-C78F10D6C0A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316"/>
          <a:stretch/>
        </p:blipFill>
        <p:spPr>
          <a:xfrm>
            <a:off x="4680032" y="4004024"/>
            <a:ext cx="2503783" cy="241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010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D0A735-0F17-42F6-B893-B3446B34B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Course </a:t>
            </a:r>
            <a:r>
              <a:rPr lang="it-IT" dirty="0" err="1"/>
              <a:t>Pre-requirements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4090473-F6D7-94C6-5961-D4EB71FB0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 err="1"/>
              <a:t>Command</a:t>
            </a:r>
            <a:r>
              <a:rPr lang="it-IT" dirty="0"/>
              <a:t> line interaction (</a:t>
            </a:r>
            <a:r>
              <a:rPr lang="it-IT" dirty="0" err="1"/>
              <a:t>linux</a:t>
            </a:r>
            <a:r>
              <a:rPr lang="it-IT" dirty="0"/>
              <a:t> Bash);</a:t>
            </a:r>
            <a:br>
              <a:rPr lang="it-IT" dirty="0"/>
            </a:br>
            <a:endParaRPr lang="it-IT" dirty="0"/>
          </a:p>
          <a:p>
            <a:r>
              <a:rPr lang="it-IT" dirty="0"/>
              <a:t>Python </a:t>
            </a:r>
            <a:r>
              <a:rPr lang="it-IT" dirty="0" err="1"/>
              <a:t>basic</a:t>
            </a:r>
            <a:r>
              <a:rPr lang="it-IT" dirty="0"/>
              <a:t> knowledge;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it-IT" dirty="0"/>
              <a:t>Programming </a:t>
            </a:r>
            <a:r>
              <a:rPr lang="it-IT" dirty="0" err="1"/>
              <a:t>language</a:t>
            </a:r>
            <a:r>
              <a:rPr lang="it-IT" dirty="0"/>
              <a:t> </a:t>
            </a:r>
            <a:r>
              <a:rPr lang="it-IT" dirty="0" err="1"/>
              <a:t>operators</a:t>
            </a:r>
            <a:r>
              <a:rPr lang="it-IT" dirty="0"/>
              <a:t> (</a:t>
            </a:r>
            <a:r>
              <a:rPr lang="it-IT" dirty="0" err="1"/>
              <a:t>if</a:t>
            </a:r>
            <a:r>
              <a:rPr lang="it-IT" dirty="0"/>
              <a:t>/else, for loop, </a:t>
            </a:r>
            <a:r>
              <a:rPr lang="it-IT" dirty="0" err="1"/>
              <a:t>while</a:t>
            </a:r>
            <a:r>
              <a:rPr lang="it-IT" dirty="0"/>
              <a:t>, etc...)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it-IT" dirty="0"/>
              <a:t>Scripting concepts (</a:t>
            </a:r>
            <a:r>
              <a:rPr lang="it-IT" dirty="0" err="1"/>
              <a:t>execution</a:t>
            </a:r>
            <a:r>
              <a:rPr lang="it-IT" dirty="0"/>
              <a:t> of scripts, etc...)</a:t>
            </a:r>
            <a:br>
              <a:rPr lang="it-IT" dirty="0"/>
            </a:br>
            <a:endParaRPr lang="it-IT" dirty="0"/>
          </a:p>
          <a:p>
            <a:r>
              <a:rPr lang="it-IT" dirty="0"/>
              <a:t>Machine Learning and Deep Learning </a:t>
            </a:r>
            <a:r>
              <a:rPr lang="it-IT" dirty="0" err="1"/>
              <a:t>basics</a:t>
            </a:r>
            <a:r>
              <a:rPr lang="it-IT" dirty="0"/>
              <a:t> are </a:t>
            </a:r>
            <a:r>
              <a:rPr lang="it-IT" dirty="0" err="1"/>
              <a:t>useful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strictly</a:t>
            </a:r>
            <a:r>
              <a:rPr lang="it-IT" dirty="0"/>
              <a:t> </a:t>
            </a:r>
            <a:r>
              <a:rPr lang="it-IT" dirty="0" err="1"/>
              <a:t>required</a:t>
            </a:r>
            <a:r>
              <a:rPr lang="it-IT" dirty="0"/>
              <a:t>;</a:t>
            </a:r>
          </a:p>
          <a:p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23538344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C70DC-EC09-1760-3BDB-2D12C1CE5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8B8EE-D073-9983-5CB2-6478CE5AE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VSCode</a:t>
            </a:r>
            <a:r>
              <a:rPr lang="en-US" dirty="0"/>
              <a:t>  + Git</a:t>
            </a:r>
          </a:p>
        </p:txBody>
      </p:sp>
      <p:pic>
        <p:nvPicPr>
          <p:cNvPr id="2050" name="Picture 2" descr="Visual Studio Code - Wikiversity">
            <a:extLst>
              <a:ext uri="{FF2B5EF4-FFF2-40B4-BE49-F238E27FC236}">
                <a16:creationId xmlns:a16="http://schemas.microsoft.com/office/drawing/2014/main" id="{4AAABA86-7B98-1AC3-29A1-70EF93EBB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2628" y="90520"/>
            <a:ext cx="1384495" cy="138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6AFDDE2-BE53-0347-0279-D1918F7B9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0838" y="1825625"/>
            <a:ext cx="6110324" cy="4351338"/>
          </a:xfrm>
        </p:spPr>
      </p:pic>
    </p:spTree>
    <p:extLst>
      <p:ext uri="{BB962C8B-B14F-4D97-AF65-F5344CB8AC3E}">
        <p14:creationId xmlns:p14="http://schemas.microsoft.com/office/powerpoint/2010/main" val="2476571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BA17D-2825-A7FC-8637-27B2CA52D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B8D6E-41F0-D806-246E-99D530DF2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VSCode</a:t>
            </a:r>
            <a:r>
              <a:rPr lang="en-US" dirty="0"/>
              <a:t>  + Git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E42AC0-EDEB-48D9-0ECE-6890D7BD19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7068" y="1690688"/>
            <a:ext cx="6317566" cy="4501187"/>
          </a:xfrm>
        </p:spPr>
      </p:pic>
      <p:pic>
        <p:nvPicPr>
          <p:cNvPr id="2050" name="Picture 2" descr="Visual Studio Code - Wikiversity">
            <a:extLst>
              <a:ext uri="{FF2B5EF4-FFF2-40B4-BE49-F238E27FC236}">
                <a16:creationId xmlns:a16="http://schemas.microsoft.com/office/drawing/2014/main" id="{88F5B48E-B790-B9A6-53F3-834187FFB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2628" y="90520"/>
            <a:ext cx="1384495" cy="138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8490DE-90F2-CAB2-494E-301AED2CE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572" y="1690688"/>
            <a:ext cx="3281228" cy="452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160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D9026-41E8-9D1A-FB7A-1116705E8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5E09F-12B5-7E19-094A-C9D0E8F31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VSCode</a:t>
            </a:r>
            <a:r>
              <a:rPr lang="en-US" dirty="0"/>
              <a:t>  + Git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C9A9C3-BC63-D774-3AE7-E1E5F4359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2107" y="1825625"/>
            <a:ext cx="6107785" cy="4351338"/>
          </a:xfrm>
        </p:spPr>
      </p:pic>
      <p:pic>
        <p:nvPicPr>
          <p:cNvPr id="2050" name="Picture 2" descr="Visual Studio Code - Wikiversity">
            <a:extLst>
              <a:ext uri="{FF2B5EF4-FFF2-40B4-BE49-F238E27FC236}">
                <a16:creationId xmlns:a16="http://schemas.microsoft.com/office/drawing/2014/main" id="{7812C187-3FAC-C0FB-B4AC-0096AA38A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2628" y="90520"/>
            <a:ext cx="1384495" cy="138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62774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5D089-89B8-93A9-D95B-407A80742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6FA24-935A-64EB-5FB8-62E684422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VSCode</a:t>
            </a:r>
            <a:r>
              <a:rPr lang="en-US" dirty="0"/>
              <a:t>  + Git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2AEEBD-6864-B832-FB6E-7493CA46DD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612" y="1644356"/>
            <a:ext cx="6107785" cy="4351338"/>
          </a:xfrm>
        </p:spPr>
      </p:pic>
      <p:pic>
        <p:nvPicPr>
          <p:cNvPr id="2050" name="Picture 2" descr="Visual Studio Code - Wikiversity">
            <a:extLst>
              <a:ext uri="{FF2B5EF4-FFF2-40B4-BE49-F238E27FC236}">
                <a16:creationId xmlns:a16="http://schemas.microsoft.com/office/drawing/2014/main" id="{958F804B-B7EB-D488-756F-836681E59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2628" y="90520"/>
            <a:ext cx="1384495" cy="138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0881070-4161-61B2-509C-58560DB21552}"/>
              </a:ext>
            </a:extLst>
          </p:cNvPr>
          <p:cNvSpPr/>
          <p:nvPr/>
        </p:nvSpPr>
        <p:spPr>
          <a:xfrm>
            <a:off x="809668" y="2027912"/>
            <a:ext cx="1784490" cy="11583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F22B2E-DD02-ED07-D169-8FFD58970197}"/>
              </a:ext>
            </a:extLst>
          </p:cNvPr>
          <p:cNvSpPr txBox="1"/>
          <p:nvPr/>
        </p:nvSpPr>
        <p:spPr>
          <a:xfrm>
            <a:off x="6677739" y="1924032"/>
            <a:ext cx="508458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None/>
            </a:pPr>
            <a:r>
              <a:rPr lang="en-US" b="1" i="0" dirty="0">
                <a:solidFill>
                  <a:srgbClr val="0C0D0E"/>
                </a:solidFill>
                <a:effectLst/>
                <a:latin typeface="inherit"/>
              </a:rPr>
              <a:t>A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 - Added (This is a new file that has been added to the repository)</a:t>
            </a:r>
          </a:p>
          <a:p>
            <a:pPr algn="l" fontAlgn="base">
              <a:buNone/>
            </a:pPr>
            <a:r>
              <a:rPr lang="en-US" b="1" i="0" dirty="0">
                <a:solidFill>
                  <a:srgbClr val="0C0D0E"/>
                </a:solidFill>
                <a:effectLst/>
                <a:latin typeface="inherit"/>
              </a:rPr>
              <a:t>M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 - Modified (An existing file has been changed)</a:t>
            </a:r>
          </a:p>
          <a:p>
            <a:pPr algn="l" fontAlgn="base">
              <a:buNone/>
            </a:pPr>
            <a:r>
              <a:rPr lang="en-US" b="1" i="0" dirty="0">
                <a:solidFill>
                  <a:srgbClr val="0C0D0E"/>
                </a:solidFill>
                <a:effectLst/>
                <a:latin typeface="inherit"/>
              </a:rPr>
              <a:t>D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 - Deleted (a file has been deleted)</a:t>
            </a:r>
          </a:p>
          <a:p>
            <a:pPr algn="l" fontAlgn="base">
              <a:buNone/>
            </a:pPr>
            <a:r>
              <a:rPr lang="en-US" b="1" i="0" dirty="0">
                <a:solidFill>
                  <a:srgbClr val="0C0D0E"/>
                </a:solidFill>
                <a:effectLst/>
                <a:latin typeface="inherit"/>
              </a:rPr>
              <a:t>U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 - Untracked (The file is new or has been changed but has not been added to the repository yet)</a:t>
            </a:r>
          </a:p>
          <a:p>
            <a:pPr algn="l" fontAlgn="base">
              <a:buNone/>
            </a:pP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--------------------------------------------------------------</a:t>
            </a:r>
          </a:p>
          <a:p>
            <a:pPr algn="l" fontAlgn="base">
              <a:buNone/>
            </a:pPr>
            <a:r>
              <a:rPr lang="en-US" b="1" i="0" dirty="0">
                <a:solidFill>
                  <a:srgbClr val="0C0D0E"/>
                </a:solidFill>
                <a:effectLst/>
                <a:latin typeface="inherit"/>
              </a:rPr>
              <a:t>C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 - Conflict (There is a conflict in the file)</a:t>
            </a:r>
          </a:p>
          <a:p>
            <a:pPr algn="l" fontAlgn="base">
              <a:buNone/>
            </a:pPr>
            <a:r>
              <a:rPr lang="en-US" b="1" i="0" dirty="0">
                <a:solidFill>
                  <a:srgbClr val="0C0D0E"/>
                </a:solidFill>
                <a:effectLst/>
                <a:latin typeface="inherit"/>
              </a:rPr>
              <a:t>R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 - Renamed (The file has been renamed)</a:t>
            </a:r>
          </a:p>
          <a:p>
            <a:pPr algn="l" fontAlgn="base">
              <a:buNone/>
            </a:pPr>
            <a:r>
              <a:rPr lang="en-US" b="1" i="0" dirty="0">
                <a:solidFill>
                  <a:srgbClr val="0C0D0E"/>
                </a:solidFill>
                <a:effectLst/>
                <a:latin typeface="inherit"/>
              </a:rPr>
              <a:t>S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 - Submodule (In repository exists another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subrepository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)</a:t>
            </a:r>
          </a:p>
          <a:p>
            <a:pPr algn="l" fontAlgn="base"/>
            <a:r>
              <a:rPr lang="en-US" b="1" i="0" dirty="0">
                <a:solidFill>
                  <a:srgbClr val="0C0D0E"/>
                </a:solidFill>
                <a:effectLst/>
                <a:latin typeface="inherit"/>
              </a:rPr>
              <a:t>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 -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Typechange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(The file changed from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symlink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to regular file, or visa versa)</a:t>
            </a:r>
          </a:p>
        </p:txBody>
      </p:sp>
    </p:spTree>
    <p:extLst>
      <p:ext uri="{BB962C8B-B14F-4D97-AF65-F5344CB8AC3E}">
        <p14:creationId xmlns:p14="http://schemas.microsoft.com/office/powerpoint/2010/main" val="35176349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C40CE-684A-D7E5-E07F-DB65D4634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CE73E-3EB8-F8C7-F584-51AEA2452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VSCode</a:t>
            </a:r>
            <a:r>
              <a:rPr lang="en-US" dirty="0"/>
              <a:t>  + Git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3FCFCA-2EF4-B7E7-C2CB-7196BF1DA3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52924"/>
          <a:stretch/>
        </p:blipFill>
        <p:spPr>
          <a:xfrm>
            <a:off x="528515" y="1830660"/>
            <a:ext cx="2875309" cy="4351338"/>
          </a:xfrm>
        </p:spPr>
      </p:pic>
      <p:pic>
        <p:nvPicPr>
          <p:cNvPr id="2050" name="Picture 2" descr="Visual Studio Code - Wikiversity">
            <a:extLst>
              <a:ext uri="{FF2B5EF4-FFF2-40B4-BE49-F238E27FC236}">
                <a16:creationId xmlns:a16="http://schemas.microsoft.com/office/drawing/2014/main" id="{8AA2F3B5-6956-E155-1DED-04DB03911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2628" y="90520"/>
            <a:ext cx="1384495" cy="138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495F49B-D49F-4369-F4F0-A4D93423E64D}"/>
              </a:ext>
            </a:extLst>
          </p:cNvPr>
          <p:cNvSpPr/>
          <p:nvPr/>
        </p:nvSpPr>
        <p:spPr>
          <a:xfrm>
            <a:off x="422961" y="2752263"/>
            <a:ext cx="636455" cy="62034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933046-974E-9CC0-03BD-8088E25E7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887" y="1765083"/>
            <a:ext cx="6230504" cy="441691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F52319F-9ED4-9FC0-9D55-136AFF2EA39B}"/>
              </a:ext>
            </a:extLst>
          </p:cNvPr>
          <p:cNvCxnSpPr/>
          <p:nvPr/>
        </p:nvCxnSpPr>
        <p:spPr>
          <a:xfrm>
            <a:off x="3496472" y="4032222"/>
            <a:ext cx="12729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982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562BE-E322-6A04-AEC1-214A362D7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360F2-7D1D-7F02-E9ED-B9151F670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VSCode</a:t>
            </a:r>
            <a:r>
              <a:rPr lang="en-US" dirty="0"/>
              <a:t>  +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595DE-840E-FC32-0F10-B9862398C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Visual Studio Code - Wikiversity">
            <a:extLst>
              <a:ext uri="{FF2B5EF4-FFF2-40B4-BE49-F238E27FC236}">
                <a16:creationId xmlns:a16="http://schemas.microsoft.com/office/drawing/2014/main" id="{1A65CC6F-ADEF-C06C-46AB-B0E5161D2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2628" y="90520"/>
            <a:ext cx="1384495" cy="138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D12D1F-0155-0B48-200D-4F4E2A9ED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12267"/>
            <a:ext cx="12192000" cy="223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949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D4C06-B1AB-ADB1-EA95-8029AEFAB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A2412-3915-EC0E-D994-414F032E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VSCode</a:t>
            </a:r>
            <a:r>
              <a:rPr lang="en-US" dirty="0"/>
              <a:t>  + Git</a:t>
            </a:r>
          </a:p>
        </p:txBody>
      </p:sp>
      <p:pic>
        <p:nvPicPr>
          <p:cNvPr id="2050" name="Picture 2" descr="Visual Studio Code - Wikiversity">
            <a:extLst>
              <a:ext uri="{FF2B5EF4-FFF2-40B4-BE49-F238E27FC236}">
                <a16:creationId xmlns:a16="http://schemas.microsoft.com/office/drawing/2014/main" id="{0B9CCC5D-801B-353D-C40B-F0CE3E4E9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2628" y="90520"/>
            <a:ext cx="1384495" cy="138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C9F9AC-427C-B22C-B6F1-02E2DF2B8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401" y="1617433"/>
            <a:ext cx="5154606" cy="481659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126CBEE-7E20-E1C8-CD28-26B61B67F43B}"/>
              </a:ext>
            </a:extLst>
          </p:cNvPr>
          <p:cNvSpPr/>
          <p:nvPr/>
        </p:nvSpPr>
        <p:spPr>
          <a:xfrm>
            <a:off x="5788514" y="3912674"/>
            <a:ext cx="2980863" cy="137634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167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D161C-BCA7-225B-C2F5-247327F50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46A59-7B55-0A7A-1A5E-7E5F00316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VSCode</a:t>
            </a:r>
            <a:r>
              <a:rPr lang="en-US" dirty="0"/>
              <a:t>  +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02727-8C19-54B1-4BF6-904246B99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Visual Studio Code - Wikiversity">
            <a:extLst>
              <a:ext uri="{FF2B5EF4-FFF2-40B4-BE49-F238E27FC236}">
                <a16:creationId xmlns:a16="http://schemas.microsoft.com/office/drawing/2014/main" id="{2AFF7B10-58D0-4607-7FF9-E63A83095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2628" y="90520"/>
            <a:ext cx="1384495" cy="138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F5E8CC-8D4D-389D-33B3-6FD825B60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792" y="1690688"/>
            <a:ext cx="4522333" cy="464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512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6A91A-FA1A-53AA-4010-F06D740F2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D10D0-0AEE-A309-9DC8-5101AD8AC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VSCode</a:t>
            </a:r>
            <a:r>
              <a:rPr lang="en-US" dirty="0"/>
              <a:t>  + Git</a:t>
            </a:r>
          </a:p>
        </p:txBody>
      </p:sp>
      <p:pic>
        <p:nvPicPr>
          <p:cNvPr id="2050" name="Picture 2" descr="Visual Studio Code - Wikiversity">
            <a:extLst>
              <a:ext uri="{FF2B5EF4-FFF2-40B4-BE49-F238E27FC236}">
                <a16:creationId xmlns:a16="http://schemas.microsoft.com/office/drawing/2014/main" id="{4D0E6390-F09A-6AD8-7206-42FBB18CC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2628" y="90520"/>
            <a:ext cx="1384495" cy="138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4B7ED2B1-C31D-9976-6ED4-9289674A3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1092"/>
          <a:stretch/>
        </p:blipFill>
        <p:spPr>
          <a:xfrm>
            <a:off x="2775001" y="1825625"/>
            <a:ext cx="664199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44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ABE41-A5A8-FA75-285C-55D775F28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9548C-B03D-DBFB-0741-4D8CB4C55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VSCode</a:t>
            </a:r>
            <a:r>
              <a:rPr lang="en-US" dirty="0"/>
              <a:t>  + Git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CDE7B3-7513-71ED-33FF-F92AC31B52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3883" y="1825625"/>
            <a:ext cx="6724234" cy="4351338"/>
          </a:xfrm>
        </p:spPr>
      </p:pic>
      <p:pic>
        <p:nvPicPr>
          <p:cNvPr id="2050" name="Picture 2" descr="Visual Studio Code - Wikiversity">
            <a:extLst>
              <a:ext uri="{FF2B5EF4-FFF2-40B4-BE49-F238E27FC236}">
                <a16:creationId xmlns:a16="http://schemas.microsoft.com/office/drawing/2014/main" id="{DF812246-F55A-E8DB-A44B-77F30CE74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2628" y="90520"/>
            <a:ext cx="1384495" cy="138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760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F370C-C665-69DD-C81F-3A9FC9049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B3D88-0DED-DE53-F950-5C5940B68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 “problem to solve” using ML;</a:t>
            </a:r>
          </a:p>
          <a:p>
            <a:endParaRPr lang="en-US" dirty="0"/>
          </a:p>
          <a:p>
            <a:r>
              <a:rPr lang="en-US" dirty="0"/>
              <a:t>Ideally you would want to:</a:t>
            </a:r>
          </a:p>
          <a:p>
            <a:pPr lvl="1"/>
            <a:r>
              <a:rPr lang="en-US" dirty="0"/>
              <a:t>Investigate the problem</a:t>
            </a:r>
          </a:p>
          <a:p>
            <a:pPr lvl="1"/>
            <a:r>
              <a:rPr lang="en-US" dirty="0"/>
              <a:t>Find a good ML model</a:t>
            </a:r>
          </a:p>
          <a:p>
            <a:pPr lvl="1"/>
            <a:r>
              <a:rPr lang="en-US" dirty="0"/>
              <a:t>Deploy the model</a:t>
            </a:r>
          </a:p>
          <a:p>
            <a:pPr lvl="1"/>
            <a:endParaRPr lang="en-US" dirty="0"/>
          </a:p>
          <a:p>
            <a:r>
              <a:rPr lang="en-US" dirty="0"/>
              <a:t>Question: how you are supposed to deploy in a non-naïve way?</a:t>
            </a:r>
          </a:p>
          <a:p>
            <a:r>
              <a:rPr lang="en-US" dirty="0"/>
              <a:t>Question: how to upgrade/monitor your model?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48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7A7A5-966A-191C-764F-6F5B61948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20D2-443B-91ED-E5AE-5BA9EBA3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VSCode</a:t>
            </a:r>
            <a:r>
              <a:rPr lang="en-US" dirty="0"/>
              <a:t>  + Git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072612-F283-6220-F020-0D7B7781C6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8680" y="1825625"/>
            <a:ext cx="6754639" cy="4351338"/>
          </a:xfrm>
        </p:spPr>
      </p:pic>
      <p:pic>
        <p:nvPicPr>
          <p:cNvPr id="2050" name="Picture 2" descr="Visual Studio Code - Wikiversity">
            <a:extLst>
              <a:ext uri="{FF2B5EF4-FFF2-40B4-BE49-F238E27FC236}">
                <a16:creationId xmlns:a16="http://schemas.microsoft.com/office/drawing/2014/main" id="{519B3250-4455-A0E1-DD77-D89F3B72C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2628" y="90520"/>
            <a:ext cx="1384495" cy="138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0906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4A90C-6F8A-C817-CD7A-D568C7747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07DBE-252F-7057-1E3F-7582DBE9B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VSCode</a:t>
            </a:r>
            <a:r>
              <a:rPr lang="en-US" dirty="0"/>
              <a:t>  + Git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EA7EAC-E684-CC9D-6804-E7B3C3BCF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3013" y="1825625"/>
            <a:ext cx="4665973" cy="4351338"/>
          </a:xfrm>
        </p:spPr>
      </p:pic>
      <p:pic>
        <p:nvPicPr>
          <p:cNvPr id="2050" name="Picture 2" descr="Visual Studio Code - Wikiversity">
            <a:extLst>
              <a:ext uri="{FF2B5EF4-FFF2-40B4-BE49-F238E27FC236}">
                <a16:creationId xmlns:a16="http://schemas.microsoft.com/office/drawing/2014/main" id="{4D2A19DA-B5B2-BF5C-70F0-3C95E00B5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2628" y="90520"/>
            <a:ext cx="1384495" cy="138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4895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7C1D4-F9FC-F75C-5579-7BDDC9DA1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9D977-09C5-3611-2DB5-EF22C2259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VSCode</a:t>
            </a:r>
            <a:r>
              <a:rPr lang="en-US" dirty="0"/>
              <a:t>  + Git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EAFD7E6-7F85-6CD7-821E-59D81F522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6793" y="1825625"/>
            <a:ext cx="2158414" cy="4351338"/>
          </a:xfrm>
        </p:spPr>
      </p:pic>
      <p:pic>
        <p:nvPicPr>
          <p:cNvPr id="2050" name="Picture 2" descr="Visual Studio Code - Wikiversity">
            <a:extLst>
              <a:ext uri="{FF2B5EF4-FFF2-40B4-BE49-F238E27FC236}">
                <a16:creationId xmlns:a16="http://schemas.microsoft.com/office/drawing/2014/main" id="{0390A710-9E38-02FB-E8C6-CE3856927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2628" y="90520"/>
            <a:ext cx="1384495" cy="138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5241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D2508-4584-F701-E35E-6320DA6D4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6DA0-C0A8-B676-EE4E-F076124A6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VSCode</a:t>
            </a:r>
            <a:r>
              <a:rPr lang="en-US" dirty="0"/>
              <a:t>  + Git</a:t>
            </a:r>
          </a:p>
        </p:txBody>
      </p:sp>
      <p:pic>
        <p:nvPicPr>
          <p:cNvPr id="2050" name="Picture 2" descr="Visual Studio Code - Wikiversity">
            <a:extLst>
              <a:ext uri="{FF2B5EF4-FFF2-40B4-BE49-F238E27FC236}">
                <a16:creationId xmlns:a16="http://schemas.microsoft.com/office/drawing/2014/main" id="{362BABC1-3618-A7B9-3237-68A29F21F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2628" y="90520"/>
            <a:ext cx="1384495" cy="138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61B63F-E433-FA11-35B6-A3C8977AC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C44A39-D8B9-3903-49AE-321092B5349D}"/>
              </a:ext>
            </a:extLst>
          </p:cNvPr>
          <p:cNvGrpSpPr/>
          <p:nvPr/>
        </p:nvGrpSpPr>
        <p:grpSpPr>
          <a:xfrm>
            <a:off x="592145" y="1647743"/>
            <a:ext cx="6709628" cy="2909851"/>
            <a:chOff x="414904" y="1631630"/>
            <a:chExt cx="6709628" cy="290985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FD2F622-03DE-3927-3697-67E6A206F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4904" y="1631630"/>
              <a:ext cx="6709628" cy="2909851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297A92D-3D9B-D912-19B0-FD6C19D8B609}"/>
                </a:ext>
              </a:extLst>
            </p:cNvPr>
            <p:cNvSpPr/>
            <p:nvPr/>
          </p:nvSpPr>
          <p:spPr>
            <a:xfrm>
              <a:off x="2424972" y="3508557"/>
              <a:ext cx="257805" cy="362537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0CE8084-F164-7C04-2E30-3CEBAC942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121" y="3485634"/>
            <a:ext cx="7640141" cy="295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447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4BE7E-9AC3-3A10-E35C-458ACB452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5394-DC40-4772-C49D-1BC582284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VSCode</a:t>
            </a:r>
            <a:r>
              <a:rPr lang="en-US" dirty="0"/>
              <a:t>  + Git - 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A6139-AD31-FF85-E044-9E51F39A3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do so, you need to use one of the popular hosting platforms that handles repositories. </a:t>
            </a:r>
          </a:p>
          <a:p>
            <a:endParaRPr lang="en-US" dirty="0"/>
          </a:p>
          <a:p>
            <a:r>
              <a:rPr lang="en-US" dirty="0"/>
              <a:t>For instance </a:t>
            </a:r>
            <a:r>
              <a:rPr lang="en-US" dirty="0" err="1"/>
              <a:t>Github</a:t>
            </a:r>
            <a:r>
              <a:rPr lang="en-US" dirty="0"/>
              <a:t> (it’s not the only one)</a:t>
            </a:r>
          </a:p>
        </p:txBody>
      </p:sp>
      <p:pic>
        <p:nvPicPr>
          <p:cNvPr id="2050" name="Picture 2" descr="Visual Studio Code - Wikiversity">
            <a:extLst>
              <a:ext uri="{FF2B5EF4-FFF2-40B4-BE49-F238E27FC236}">
                <a16:creationId xmlns:a16="http://schemas.microsoft.com/office/drawing/2014/main" id="{E009E911-1FDE-7C75-9807-964D9F547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2628" y="90520"/>
            <a:ext cx="1384495" cy="138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CBD815D7-E246-D78A-0537-8683BC69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549" y="3898799"/>
            <a:ext cx="2229604" cy="222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3AAB45-2747-B3DC-6FB5-156CD98FE31D}"/>
              </a:ext>
            </a:extLst>
          </p:cNvPr>
          <p:cNvSpPr txBox="1"/>
          <p:nvPr/>
        </p:nvSpPr>
        <p:spPr>
          <a:xfrm>
            <a:off x="5175222" y="6121150"/>
            <a:ext cx="1467269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dirty="0"/>
              <a:t>github.com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014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2D054-B151-9275-01A3-3267F913E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77558-F002-BE34-2F36-2635B4725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VSCode</a:t>
            </a:r>
            <a:r>
              <a:rPr lang="en-US" dirty="0"/>
              <a:t>  + Git - 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0556D-AB97-1211-6183-306E46DC8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push directly from </a:t>
            </a:r>
            <a:r>
              <a:rPr lang="en-US" dirty="0" err="1"/>
              <a:t>VSCode</a:t>
            </a:r>
            <a:r>
              <a:rPr lang="en-US" dirty="0"/>
              <a:t> in a private or public branch.</a:t>
            </a:r>
          </a:p>
        </p:txBody>
      </p:sp>
      <p:pic>
        <p:nvPicPr>
          <p:cNvPr id="2050" name="Picture 2" descr="Visual Studio Code - Wikiversity">
            <a:extLst>
              <a:ext uri="{FF2B5EF4-FFF2-40B4-BE49-F238E27FC236}">
                <a16:creationId xmlns:a16="http://schemas.microsoft.com/office/drawing/2014/main" id="{17045CD4-E3F1-5EC5-9424-54C812C1F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2628" y="90520"/>
            <a:ext cx="1384495" cy="138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00A9AD99-582E-9964-0B68-FE87C9BE40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1694"/>
          <a:stretch/>
        </p:blipFill>
        <p:spPr>
          <a:xfrm>
            <a:off x="838200" y="3043036"/>
            <a:ext cx="3555203" cy="27454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C606C1-198C-D936-4C69-835599DAA2AB}"/>
              </a:ext>
            </a:extLst>
          </p:cNvPr>
          <p:cNvSpPr txBox="1"/>
          <p:nvPr/>
        </p:nvSpPr>
        <p:spPr>
          <a:xfrm>
            <a:off x="6806532" y="3059668"/>
            <a:ext cx="2985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Private Repository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C01585-6CE7-A24A-C0F7-4A50639D18E1}"/>
              </a:ext>
            </a:extLst>
          </p:cNvPr>
          <p:cNvSpPr txBox="1"/>
          <p:nvPr/>
        </p:nvSpPr>
        <p:spPr>
          <a:xfrm>
            <a:off x="6806532" y="5141573"/>
            <a:ext cx="2891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Public Repository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FA45C5-F906-914B-3F62-B75BE2F51692}"/>
              </a:ext>
            </a:extLst>
          </p:cNvPr>
          <p:cNvCxnSpPr/>
          <p:nvPr/>
        </p:nvCxnSpPr>
        <p:spPr>
          <a:xfrm flipV="1">
            <a:off x="4393403" y="3429000"/>
            <a:ext cx="2341737" cy="15337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289E87-3DC6-DB2B-8957-6E5FA16B80F2}"/>
              </a:ext>
            </a:extLst>
          </p:cNvPr>
          <p:cNvCxnSpPr>
            <a:cxnSpLocks/>
          </p:cNvCxnSpPr>
          <p:nvPr/>
        </p:nvCxnSpPr>
        <p:spPr>
          <a:xfrm>
            <a:off x="4362534" y="4994960"/>
            <a:ext cx="2372606" cy="3537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9652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B61B1-0165-4EF2-D596-2B0E49980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F71E6-D236-FF32-0D81-72AB39A78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VSCode</a:t>
            </a:r>
            <a:r>
              <a:rPr lang="en-US" dirty="0"/>
              <a:t>  + Git</a:t>
            </a:r>
          </a:p>
        </p:txBody>
      </p:sp>
      <p:pic>
        <p:nvPicPr>
          <p:cNvPr id="2050" name="Picture 2" descr="Visual Studio Code - Wikiversity">
            <a:extLst>
              <a:ext uri="{FF2B5EF4-FFF2-40B4-BE49-F238E27FC236}">
                <a16:creationId xmlns:a16="http://schemas.microsoft.com/office/drawing/2014/main" id="{54278154-D55A-25CD-EE0D-D366A4967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2628" y="90520"/>
            <a:ext cx="1384495" cy="138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BBE7A7C-E7A0-C96D-E31A-37E0B64773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39979" y="1515129"/>
            <a:ext cx="10039389" cy="503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118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468F8-89EC-D808-1E5A-08ABD96F1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7381C-5607-8B99-2939-E6629539F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2F281F-7272-4CD0-2383-6652DF884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5733"/>
            <a:ext cx="12192000" cy="4806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6538420-B6AF-299C-24B9-83CAA8E4A590}"/>
              </a:ext>
            </a:extLst>
          </p:cNvPr>
          <p:cNvSpPr/>
          <p:nvPr/>
        </p:nvSpPr>
        <p:spPr>
          <a:xfrm>
            <a:off x="6163136" y="1988759"/>
            <a:ext cx="833837" cy="42010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6256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3CF3-386E-FB29-006A-51A3DD627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BC7C7-1909-AE5E-9481-0E8688718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E713FC-B6DD-27F8-6BB4-0C3D0FB69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352"/>
            <a:ext cx="12192000" cy="650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8576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792C5-412B-90ED-D40D-10A46DD5C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53AC4-F9C7-2D81-80E8-4C2C836A6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06DB1-A81E-A9D9-EFB8-8AF0A008C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Branches are isolated sets of commits;</a:t>
            </a:r>
          </a:p>
          <a:p>
            <a:endParaRPr lang="en-US" dirty="0"/>
          </a:p>
          <a:p>
            <a:r>
              <a:rPr lang="en-US" dirty="0"/>
              <a:t>Allow to work on separate version of the code; see them as “alternative timelines”;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Ideally: a branch is a </a:t>
            </a:r>
            <a:r>
              <a:rPr lang="en-US" b="1" dirty="0"/>
              <a:t>feature</a:t>
            </a:r>
            <a:r>
              <a:rPr lang="en-US" dirty="0"/>
              <a:t> you want to implement in the project, a </a:t>
            </a:r>
            <a:r>
              <a:rPr lang="en-US" b="1" dirty="0"/>
              <a:t>bugfix</a:t>
            </a:r>
            <a:r>
              <a:rPr lang="en-US" dirty="0"/>
              <a:t>, a </a:t>
            </a:r>
            <a:r>
              <a:rPr lang="en-US" b="1" dirty="0"/>
              <a:t>code refactoring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8B779807-EA41-594C-03C7-1C77B14972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25" b="15921"/>
          <a:stretch/>
        </p:blipFill>
        <p:spPr bwMode="auto">
          <a:xfrm>
            <a:off x="5305132" y="3577036"/>
            <a:ext cx="3764608" cy="150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600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C97E29-D8E9-72FD-3F27-96E46B6B3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Course</a:t>
            </a:r>
            <a:r>
              <a:rPr lang="it-IT" dirty="0"/>
              <a:t> Program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5B0BCA-79F1-484A-7F72-3A73696B9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it-IT" dirty="0"/>
              <a:t>Day 1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it-IT" dirty="0"/>
              <a:t>Version Control Systems (</a:t>
            </a:r>
            <a:r>
              <a:rPr lang="it-IT" dirty="0" err="1"/>
              <a:t>Git</a:t>
            </a:r>
            <a:r>
              <a:rPr lang="it-IT" dirty="0"/>
              <a:t>);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it-IT" dirty="0" err="1"/>
              <a:t>DevOps</a:t>
            </a:r>
            <a:r>
              <a:rPr lang="it-IT" dirty="0"/>
              <a:t> vs </a:t>
            </a:r>
            <a:r>
              <a:rPr lang="it-IT" dirty="0" err="1"/>
              <a:t>MLOps</a:t>
            </a:r>
            <a:r>
              <a:rPr lang="it-IT" dirty="0"/>
              <a:t>; </a:t>
            </a:r>
          </a:p>
          <a:p>
            <a:r>
              <a:rPr lang="it-IT" dirty="0"/>
              <a:t>Day 2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it-IT" dirty="0"/>
              <a:t>Data Science </a:t>
            </a:r>
            <a:r>
              <a:rPr lang="it-IT" dirty="0" err="1"/>
              <a:t>basics</a:t>
            </a:r>
            <a:r>
              <a:rPr lang="it-IT" dirty="0"/>
              <a:t>; EDA; Data </a:t>
            </a:r>
            <a:r>
              <a:rPr lang="it-IT" dirty="0" err="1"/>
              <a:t>preparation</a:t>
            </a:r>
            <a:r>
              <a:rPr lang="it-IT" dirty="0"/>
              <a:t>;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it-IT" dirty="0"/>
              <a:t>Model </a:t>
            </a:r>
            <a:r>
              <a:rPr lang="it-IT" dirty="0" err="1"/>
              <a:t>selection</a:t>
            </a:r>
            <a:r>
              <a:rPr lang="it-IT" dirty="0"/>
              <a:t> and training; </a:t>
            </a:r>
            <a:r>
              <a:rPr lang="it-IT" dirty="0" err="1"/>
              <a:t>Hugging</a:t>
            </a:r>
            <a:r>
              <a:rPr lang="it-IT" dirty="0"/>
              <a:t> </a:t>
            </a:r>
            <a:r>
              <a:rPr lang="it-IT" dirty="0" err="1"/>
              <a:t>faces</a:t>
            </a:r>
            <a:r>
              <a:rPr lang="it-IT" dirty="0"/>
              <a:t> models;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it-IT" dirty="0" err="1"/>
              <a:t>Hyperparameter</a:t>
            </a:r>
            <a:r>
              <a:rPr lang="it-IT" dirty="0"/>
              <a:t> tuning; </a:t>
            </a:r>
            <a:r>
              <a:rPr lang="it-IT" dirty="0" err="1"/>
              <a:t>Grid</a:t>
            </a:r>
            <a:r>
              <a:rPr lang="it-IT" dirty="0"/>
              <a:t> </a:t>
            </a:r>
            <a:r>
              <a:rPr lang="it-IT" dirty="0" err="1"/>
              <a:t>search</a:t>
            </a:r>
            <a:r>
              <a:rPr lang="it-IT" dirty="0"/>
              <a:t>;</a:t>
            </a:r>
          </a:p>
          <a:p>
            <a:r>
              <a:rPr lang="it-IT" dirty="0"/>
              <a:t>Day 3: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it-IT" dirty="0"/>
              <a:t>Docker: </a:t>
            </a:r>
            <a:r>
              <a:rPr lang="it-IT" dirty="0" err="1"/>
              <a:t>basics</a:t>
            </a:r>
            <a:r>
              <a:rPr lang="it-IT" dirty="0"/>
              <a:t>, training and deployment;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it-IT" dirty="0" err="1"/>
              <a:t>Logging</a:t>
            </a:r>
            <a:r>
              <a:rPr lang="it-IT" dirty="0"/>
              <a:t> and monitoring;</a:t>
            </a:r>
          </a:p>
          <a:p>
            <a:r>
              <a:rPr lang="it-IT" dirty="0"/>
              <a:t>Day 4: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it-IT" dirty="0"/>
              <a:t>Python packaging;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it-IT" dirty="0" err="1"/>
              <a:t>AutoML</a:t>
            </a:r>
            <a:r>
              <a:rPr lang="it-IT" dirty="0"/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852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F988D-F724-9C27-3326-E5A2800AD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66A7A-E0F7-895B-8631-61607424A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33A0F-2F0D-53D7-DBB6-F487E2BAD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35598"/>
          </a:xfrm>
        </p:spPr>
        <p:txBody>
          <a:bodyPr>
            <a:normAutofit/>
          </a:bodyPr>
          <a:lstStyle/>
          <a:p>
            <a:r>
              <a:rPr lang="en-US" dirty="0"/>
              <a:t>Is a way to “rejoin timelines”;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merge can be painful to handle:</a:t>
            </a:r>
          </a:p>
          <a:p>
            <a:pPr lvl="1"/>
            <a:r>
              <a:rPr lang="en-US" dirty="0"/>
              <a:t>Automatic -&gt; no overlap; the easy scenario</a:t>
            </a:r>
          </a:p>
          <a:p>
            <a:pPr lvl="2"/>
            <a:r>
              <a:rPr lang="en-US" dirty="0"/>
              <a:t>Nothing to do!</a:t>
            </a:r>
          </a:p>
          <a:p>
            <a:pPr lvl="1"/>
            <a:r>
              <a:rPr lang="en-US" dirty="0"/>
              <a:t>Manual -&gt; manual merge is required, no automatic solution works</a:t>
            </a:r>
          </a:p>
          <a:p>
            <a:pPr lvl="2"/>
            <a:r>
              <a:rPr lang="en-US" dirty="0"/>
              <a:t>Edit the files with conflicts</a:t>
            </a:r>
          </a:p>
          <a:p>
            <a:pPr lvl="2"/>
            <a:r>
              <a:rPr lang="en-US" dirty="0"/>
              <a:t>Add again to staging area</a:t>
            </a:r>
          </a:p>
          <a:p>
            <a:pPr lvl="2"/>
            <a:r>
              <a:rPr lang="en-US" dirty="0"/>
              <a:t>Commit the change</a:t>
            </a:r>
          </a:p>
          <a:p>
            <a:pPr lvl="2"/>
            <a:r>
              <a:rPr lang="en-US" dirty="0"/>
              <a:t>Retry merge</a:t>
            </a: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DFFD166F-5BD9-3FA2-C67A-081006A983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62"/>
          <a:stretch/>
        </p:blipFill>
        <p:spPr bwMode="auto">
          <a:xfrm>
            <a:off x="6851959" y="1825625"/>
            <a:ext cx="3048000" cy="151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3161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E98E6-2FD6-558D-21EF-DBBBEF18E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F76D2-058D-DFA8-FADD-A9D27C6E5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Try creating a git repository and publish on your own </a:t>
            </a:r>
            <a:r>
              <a:rPr lang="en-US" dirty="0" err="1"/>
              <a:t>github</a:t>
            </a:r>
            <a:r>
              <a:rPr lang="en-US" dirty="0"/>
              <a:t> account (university provides free Pro licenses);</a:t>
            </a:r>
            <a:br>
              <a:rPr lang="en-US" dirty="0"/>
            </a:br>
            <a:endParaRPr lang="en-US" dirty="0"/>
          </a:p>
          <a:p>
            <a:r>
              <a:rPr lang="en-US" dirty="0"/>
              <a:t>Implement a simple algorithm of your choice;</a:t>
            </a:r>
          </a:p>
          <a:p>
            <a:endParaRPr lang="en-US" dirty="0"/>
          </a:p>
          <a:p>
            <a:r>
              <a:rPr lang="en-US" dirty="0"/>
              <a:t>Do at least 2 commits.</a:t>
            </a:r>
          </a:p>
          <a:p>
            <a:endParaRPr lang="en-US" dirty="0"/>
          </a:p>
          <a:p>
            <a:r>
              <a:rPr lang="en-US" dirty="0"/>
              <a:t>Verify </a:t>
            </a:r>
            <a:r>
              <a:rPr lang="en-US" dirty="0" err="1"/>
              <a:t>github</a:t>
            </a:r>
            <a:r>
              <a:rPr lang="en-US" dirty="0"/>
              <a:t> action results, make them always pass (not fail)</a:t>
            </a:r>
          </a:p>
          <a:p>
            <a:endParaRPr lang="en-US" dirty="0"/>
          </a:p>
          <a:p>
            <a:r>
              <a:rPr lang="en-US" dirty="0"/>
              <a:t>(optional) create a branch for a new feature (as for instance a new file) and merge the branches. </a:t>
            </a:r>
          </a:p>
        </p:txBody>
      </p:sp>
    </p:spTree>
    <p:extLst>
      <p:ext uri="{BB962C8B-B14F-4D97-AF65-F5344CB8AC3E}">
        <p14:creationId xmlns:p14="http://schemas.microsoft.com/office/powerpoint/2010/main" val="37415181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599DAA3-E2EC-3160-C2F4-8B20EBBFA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vs </a:t>
            </a:r>
            <a:r>
              <a:rPr lang="en-US" dirty="0" err="1"/>
              <a:t>MLOps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FF441BE-E9F0-C1B0-C48D-5CCE77BF66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2136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8B654-9F0E-D3E0-2BC6-6F2975FF0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A7901-1022-5706-03AC-A4D489333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666A9-9F75-E7AB-CB3B-D13E04F84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17081" cy="4351338"/>
          </a:xfrm>
        </p:spPr>
        <p:txBody>
          <a:bodyPr/>
          <a:lstStyle/>
          <a:p>
            <a:r>
              <a:rPr lang="en-US" dirty="0"/>
              <a:t>Paradigm for enabling faster deploy of features and having a better end product;</a:t>
            </a:r>
          </a:p>
          <a:p>
            <a:endParaRPr lang="en-US" dirty="0"/>
          </a:p>
          <a:p>
            <a:r>
              <a:rPr lang="en-US" dirty="0"/>
              <a:t>In DevOps, there are two main parts:</a:t>
            </a:r>
          </a:p>
          <a:p>
            <a:pPr lvl="1"/>
            <a:r>
              <a:rPr lang="en-US" dirty="0"/>
              <a:t>Development (plan/code/build/test);</a:t>
            </a:r>
          </a:p>
          <a:p>
            <a:pPr lvl="1"/>
            <a:r>
              <a:rPr lang="en-US" dirty="0"/>
              <a:t>Ops (release/deploy/operate/monitor);</a:t>
            </a:r>
          </a:p>
        </p:txBody>
      </p:sp>
      <p:pic>
        <p:nvPicPr>
          <p:cNvPr id="29698" name="Picture 2" descr="A graphic that's in the shape of an infinity sign that has &quot;Dev&quot; written on one side and &quot;Ops&quot; on the other.">
            <a:extLst>
              <a:ext uri="{FF2B5EF4-FFF2-40B4-BE49-F238E27FC236}">
                <a16:creationId xmlns:a16="http://schemas.microsoft.com/office/drawing/2014/main" id="{E2AE70CE-BB26-F1CA-DDEA-23BE6005C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493" y="2424974"/>
            <a:ext cx="5036173" cy="249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4065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2A1AA-5F27-D35D-89E0-B93EDF2AC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C5887-4864-7526-1C2C-D3AD46229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MLOps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2958E-7A49-EC10-B3AC-DE2F18C0E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27957" cy="4351338"/>
          </a:xfrm>
        </p:spPr>
        <p:txBody>
          <a:bodyPr/>
          <a:lstStyle/>
          <a:p>
            <a:r>
              <a:rPr lang="en-US" dirty="0"/>
              <a:t>Similar to DevOps, but different due to the issue of having two separate software entities:</a:t>
            </a:r>
          </a:p>
          <a:p>
            <a:pPr lvl="1"/>
            <a:r>
              <a:rPr lang="en-US" dirty="0"/>
              <a:t>The service;</a:t>
            </a:r>
          </a:p>
          <a:p>
            <a:pPr lvl="1"/>
            <a:r>
              <a:rPr lang="en-US" dirty="0"/>
              <a:t>The ML/DL model;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Conceptually similar, but with one more layer</a:t>
            </a:r>
          </a:p>
        </p:txBody>
      </p:sp>
      <p:pic>
        <p:nvPicPr>
          <p:cNvPr id="33794" name="Picture 2" descr="A graphic containing 3 circles. The first one says, &quot;ML,&quot; the second &quot;DEV,&quot; and the third, &quot;OPS&quot;">
            <a:extLst>
              <a:ext uri="{FF2B5EF4-FFF2-40B4-BE49-F238E27FC236}">
                <a16:creationId xmlns:a16="http://schemas.microsoft.com/office/drawing/2014/main" id="{5D6DB66C-EDAA-EE73-CDC6-C11F459A4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304" y="2586101"/>
            <a:ext cx="4976049" cy="207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67809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2BBDC-F285-E798-5FC6-DF60C9E0D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vs </a:t>
            </a:r>
            <a:r>
              <a:rPr lang="en-US" dirty="0" err="1"/>
              <a:t>MLOps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232BF-6D3F-FC5A-DD40-6E37B2A30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“Development” is different in the two concepts: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DevOps: code that creates application and it is wrapped in an executable (called “artifact”) that is validated against tests (unit/integration);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 err="1"/>
              <a:t>MLOps</a:t>
            </a:r>
            <a:r>
              <a:rPr lang="en-US" dirty="0"/>
              <a:t>: there is the building/training of the machine learning model, and the artifact is the final model (usually heavy serialized file) that can be used for inference; Here the validation is against some test data (performance); </a:t>
            </a:r>
          </a:p>
        </p:txBody>
      </p:sp>
    </p:spTree>
    <p:extLst>
      <p:ext uri="{BB962C8B-B14F-4D97-AF65-F5344CB8AC3E}">
        <p14:creationId xmlns:p14="http://schemas.microsoft.com/office/powerpoint/2010/main" val="11406838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51CA7-6911-E727-54F6-8DE39D5B1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61F65-2448-D041-01BF-6469519CE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vs </a:t>
            </a:r>
            <a:r>
              <a:rPr lang="en-US" dirty="0" err="1"/>
              <a:t>MLOps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815EF-18A5-FF7D-A586-625C60140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Version Control: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DevOps: code and artifacts;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/>
            <a:r>
              <a:rPr lang="en-US" dirty="0" err="1"/>
              <a:t>MLOps</a:t>
            </a:r>
            <a:r>
              <a:rPr lang="en-US" dirty="0"/>
              <a:t>: same as above but also hyperparameters, metrics, data train/test splits, model artifact,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974888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CA9EE-AF02-ED35-280E-BF2F24919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processes and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A5748-5DE5-BEF8-144C-909112484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4359"/>
          </a:xfrm>
        </p:spPr>
        <p:txBody>
          <a:bodyPr>
            <a:normAutofit/>
          </a:bodyPr>
          <a:lstStyle/>
          <a:p>
            <a:r>
              <a:rPr lang="en-US" b="1" dirty="0"/>
              <a:t>Continuous integration </a:t>
            </a:r>
            <a:r>
              <a:rPr lang="en-US" dirty="0"/>
              <a:t>(CI):</a:t>
            </a:r>
          </a:p>
          <a:p>
            <a:pPr lvl="1"/>
            <a:r>
              <a:rPr lang="en-US" dirty="0"/>
              <a:t>Automated testing</a:t>
            </a:r>
          </a:p>
          <a:p>
            <a:r>
              <a:rPr lang="en-US" b="1" dirty="0"/>
              <a:t>Continuous delivery </a:t>
            </a:r>
            <a:r>
              <a:rPr lang="en-US" dirty="0"/>
              <a:t>(CD):</a:t>
            </a:r>
          </a:p>
          <a:p>
            <a:pPr lvl="1"/>
            <a:r>
              <a:rPr lang="en-US" dirty="0"/>
              <a:t>Automated deploy</a:t>
            </a:r>
          </a:p>
          <a:p>
            <a:r>
              <a:rPr lang="en-US" b="1" dirty="0"/>
              <a:t>Microservices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Software service with little to no dependencies</a:t>
            </a:r>
          </a:p>
          <a:p>
            <a:r>
              <a:rPr lang="en-US" b="1" dirty="0"/>
              <a:t>Infrastructure as Code </a:t>
            </a:r>
            <a:r>
              <a:rPr lang="en-US" dirty="0"/>
              <a:t>(</a:t>
            </a:r>
            <a:r>
              <a:rPr lang="en-US" dirty="0" err="1"/>
              <a:t>IaC</a:t>
            </a:r>
            <a:r>
              <a:rPr lang="en-US" dirty="0"/>
              <a:t>):</a:t>
            </a:r>
          </a:p>
          <a:p>
            <a:pPr lvl="1"/>
            <a:r>
              <a:rPr lang="en-US" dirty="0"/>
              <a:t>Purely code defined environment for faster stack creation (e.g., Terraform)</a:t>
            </a:r>
          </a:p>
          <a:p>
            <a:r>
              <a:rPr lang="en-US" b="1" dirty="0"/>
              <a:t>Monitoring</a:t>
            </a:r>
            <a:r>
              <a:rPr lang="en-US" dirty="0"/>
              <a:t> and instrumentation:</a:t>
            </a:r>
          </a:p>
          <a:p>
            <a:pPr lvl="1"/>
            <a:r>
              <a:rPr lang="en-US" dirty="0"/>
              <a:t>Helps making decisions about software performance and reliability</a:t>
            </a:r>
          </a:p>
        </p:txBody>
      </p:sp>
    </p:spTree>
    <p:extLst>
      <p:ext uri="{BB962C8B-B14F-4D97-AF65-F5344CB8AC3E}">
        <p14:creationId xmlns:p14="http://schemas.microsoft.com/office/powerpoint/2010/main" val="18703021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43E60-B887-DAB6-34B1-8D7E2B0F0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F91BA-8AF9-CA9F-FC83-18F664BEE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Shifting from DevOps to </a:t>
            </a:r>
            <a:r>
              <a:rPr lang="en-US" dirty="0" err="1"/>
              <a:t>MLOps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24C7B-CE95-9BA2-B16D-B83A45BBE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56154" cy="4351338"/>
          </a:xfrm>
        </p:spPr>
        <p:txBody>
          <a:bodyPr/>
          <a:lstStyle/>
          <a:p>
            <a:r>
              <a:rPr lang="en-US" dirty="0"/>
              <a:t>Before diving into the ML part, it’s crucial to understand that DevOps is the core of all the process;</a:t>
            </a:r>
          </a:p>
          <a:p>
            <a:endParaRPr lang="en-US" dirty="0"/>
          </a:p>
          <a:p>
            <a:r>
              <a:rPr lang="en-US" dirty="0"/>
              <a:t>This in practice translates to the implementation of </a:t>
            </a:r>
            <a:r>
              <a:rPr lang="en-US" b="1" dirty="0"/>
              <a:t>CI/CD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Other processes are suggested, but depends on the situation.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223AC0-D8E4-E0BD-DCCC-F6C2D7ABA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982" y="1603221"/>
            <a:ext cx="5265707" cy="39245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49D261-6559-44CC-767C-96EB25C4CD2C}"/>
              </a:ext>
            </a:extLst>
          </p:cNvPr>
          <p:cNvSpPr txBox="1"/>
          <p:nvPr/>
        </p:nvSpPr>
        <p:spPr>
          <a:xfrm>
            <a:off x="7895260" y="6311900"/>
            <a:ext cx="35730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Image from “Practical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MLOps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” by Noah Gift and Alfredo Deza, published by O’Reilly</a:t>
            </a:r>
          </a:p>
        </p:txBody>
      </p:sp>
    </p:spTree>
    <p:extLst>
      <p:ext uri="{BB962C8B-B14F-4D97-AF65-F5344CB8AC3E}">
        <p14:creationId xmlns:p14="http://schemas.microsoft.com/office/powerpoint/2010/main" val="4229646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E6BE7-8AD0-4E87-03AB-690BB48D3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65065-928D-37DA-10DE-BF216ECB3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3E78178-3F74-8926-EAF9-ECD230CA6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15597" cy="4351338"/>
          </a:xfrm>
        </p:spPr>
        <p:txBody>
          <a:bodyPr/>
          <a:lstStyle/>
          <a:p>
            <a:r>
              <a:rPr lang="en-US" dirty="0"/>
              <a:t>Perform automation in testing:</a:t>
            </a:r>
          </a:p>
          <a:p>
            <a:pPr lvl="1"/>
            <a:r>
              <a:rPr lang="en-US" dirty="0"/>
              <a:t>Unit tests</a:t>
            </a:r>
          </a:p>
          <a:p>
            <a:pPr lvl="1"/>
            <a:r>
              <a:rPr lang="en-US" dirty="0"/>
              <a:t>Integration tests</a:t>
            </a:r>
          </a:p>
          <a:p>
            <a:pPr lvl="1"/>
            <a:endParaRPr lang="en-US" dirty="0"/>
          </a:p>
          <a:p>
            <a:r>
              <a:rPr lang="en-US" dirty="0"/>
              <a:t>For instance, performing lint tests, unit tests, dependencies,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9452DF-15CB-1889-664D-2EBA6B23D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6250" y="998992"/>
            <a:ext cx="4183502" cy="539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213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8D1AE-6CA9-E106-5149-E8862D169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BCC5C9-8874-C826-BFCD-2AE9C508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Course </a:t>
            </a:r>
            <a:r>
              <a:rPr lang="it-IT" dirty="0" err="1"/>
              <a:t>evaluation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408AECF-5C2C-3512-D5E7-7BD247D14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 err="1"/>
              <a:t>Implementing</a:t>
            </a:r>
            <a:r>
              <a:rPr lang="it-IT" dirty="0"/>
              <a:t> a small project </a:t>
            </a:r>
            <a:r>
              <a:rPr lang="it-IT" dirty="0" err="1"/>
              <a:t>using</a:t>
            </a:r>
            <a:r>
              <a:rPr lang="it-IT" dirty="0"/>
              <a:t> the concepts of:</a:t>
            </a:r>
          </a:p>
          <a:p>
            <a:pPr lvl="1"/>
            <a:r>
              <a:rPr lang="it-IT" dirty="0"/>
              <a:t>Python </a:t>
            </a:r>
            <a:r>
              <a:rPr lang="it-IT" dirty="0" err="1"/>
              <a:t>DevOps</a:t>
            </a:r>
            <a:r>
              <a:rPr lang="it-IT" dirty="0"/>
              <a:t> (</a:t>
            </a:r>
            <a:r>
              <a:rPr lang="it-IT" dirty="0" err="1"/>
              <a:t>git</a:t>
            </a:r>
            <a:r>
              <a:rPr lang="it-IT" dirty="0"/>
              <a:t>, </a:t>
            </a:r>
            <a:r>
              <a:rPr lang="it-IT" dirty="0" err="1"/>
              <a:t>lint</a:t>
            </a:r>
            <a:r>
              <a:rPr lang="it-IT" dirty="0"/>
              <a:t>, </a:t>
            </a:r>
            <a:r>
              <a:rPr lang="it-IT" dirty="0" err="1"/>
              <a:t>unit</a:t>
            </a:r>
            <a:r>
              <a:rPr lang="it-IT" dirty="0"/>
              <a:t> </a:t>
            </a:r>
            <a:r>
              <a:rPr lang="it-IT" dirty="0" err="1"/>
              <a:t>tests</a:t>
            </a:r>
            <a:r>
              <a:rPr lang="it-IT" dirty="0"/>
              <a:t>);</a:t>
            </a:r>
          </a:p>
          <a:p>
            <a:pPr lvl="1"/>
            <a:r>
              <a:rPr lang="it-IT" dirty="0"/>
              <a:t>Training and testing of a </a:t>
            </a:r>
            <a:r>
              <a:rPr lang="it-IT" b="1" dirty="0"/>
              <a:t>small</a:t>
            </a:r>
            <a:r>
              <a:rPr lang="it-IT" dirty="0"/>
              <a:t> ML model;</a:t>
            </a:r>
          </a:p>
          <a:p>
            <a:pPr lvl="1"/>
            <a:r>
              <a:rPr lang="it-IT" dirty="0"/>
              <a:t>Web </a:t>
            </a:r>
            <a:r>
              <a:rPr lang="it-IT" dirty="0" err="1"/>
              <a:t>interface</a:t>
            </a:r>
            <a:r>
              <a:rPr lang="it-IT" dirty="0"/>
              <a:t> (</a:t>
            </a:r>
            <a:r>
              <a:rPr lang="it-IT" dirty="0" err="1"/>
              <a:t>Gradio</a:t>
            </a:r>
            <a:r>
              <a:rPr lang="it-IT" dirty="0"/>
              <a:t>);</a:t>
            </a:r>
          </a:p>
          <a:p>
            <a:pPr lvl="1"/>
            <a:r>
              <a:rPr lang="it-IT" dirty="0" err="1"/>
              <a:t>Dockerization</a:t>
            </a:r>
            <a:r>
              <a:rPr lang="it-IT" dirty="0"/>
              <a:t>;</a:t>
            </a:r>
          </a:p>
          <a:p>
            <a:pPr lvl="1"/>
            <a:r>
              <a:rPr lang="it-IT" dirty="0" err="1"/>
              <a:t>Github</a:t>
            </a:r>
            <a:r>
              <a:rPr lang="it-IT" dirty="0"/>
              <a:t> actions for CI/CD;</a:t>
            </a:r>
          </a:p>
          <a:p>
            <a:pPr lvl="1"/>
            <a:r>
              <a:rPr lang="it-IT" dirty="0"/>
              <a:t>Monitoring and </a:t>
            </a:r>
            <a:r>
              <a:rPr lang="it-IT" dirty="0" err="1"/>
              <a:t>logging</a:t>
            </a:r>
            <a:r>
              <a:rPr lang="it-IT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819203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61D1A-281C-2ABD-06F1-51E0F3FE3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5D1B-8178-4CA5-0B4D-8868E7A3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delivery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6AE4CC-9AF5-3D59-2585-62DF3887E4E1}"/>
              </a:ext>
            </a:extLst>
          </p:cNvPr>
          <p:cNvSpPr txBox="1"/>
          <p:nvPr/>
        </p:nvSpPr>
        <p:spPr>
          <a:xfrm>
            <a:off x="4132254" y="6231265"/>
            <a:ext cx="35730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Image from “Practical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MLOps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” by Noah Gift and Alfredo Deza, published by O’Reilly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3A10A6-1AA7-7C62-95B8-C6175A32A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366" y="1549214"/>
            <a:ext cx="5656785" cy="43879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F9BB09-DC73-53EE-82F5-6C059F6F94F2}"/>
              </a:ext>
            </a:extLst>
          </p:cNvPr>
          <p:cNvSpPr txBox="1"/>
          <p:nvPr/>
        </p:nvSpPr>
        <p:spPr>
          <a:xfrm>
            <a:off x="9308150" y="5338462"/>
            <a:ext cx="251057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242424"/>
                </a:solidFill>
                <a:effectLst/>
                <a:latin typeface="source-serif-pro"/>
              </a:rPr>
              <a:t>Kaizen emphasizes small, incremental changes that collectively lead to significant improvements over time.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01972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9B680-9E21-F68C-0DEF-214F779D4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E4E87-4105-3D55-9DC4-29CF8093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MLOps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23417-84B6-1F9A-65A8-EB8D36855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276595" cy="4351338"/>
          </a:xfrm>
        </p:spPr>
        <p:txBody>
          <a:bodyPr/>
          <a:lstStyle/>
          <a:p>
            <a:r>
              <a:rPr lang="en-US" dirty="0" err="1"/>
              <a:t>MLOps</a:t>
            </a:r>
            <a:r>
              <a:rPr lang="en-US" dirty="0"/>
              <a:t>, in the end, extends DevOps with the concepts of ML;</a:t>
            </a:r>
          </a:p>
          <a:p>
            <a:endParaRPr lang="en-US" dirty="0"/>
          </a:p>
          <a:p>
            <a:r>
              <a:rPr lang="en-US" dirty="0"/>
              <a:t>This course is mainly oriented to ML concepts, giving some of the previously mentioned DevOps processes as acquired.</a:t>
            </a:r>
          </a:p>
        </p:txBody>
      </p:sp>
    </p:spTree>
    <p:extLst>
      <p:ext uri="{BB962C8B-B14F-4D97-AF65-F5344CB8AC3E}">
        <p14:creationId xmlns:p14="http://schemas.microsoft.com/office/powerpoint/2010/main" val="25985368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74F1F-AA9B-A34C-E4D8-454A20E1A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1A6E792-272B-7334-2A7D-2BBAD8E34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177" y="2737509"/>
            <a:ext cx="5452323" cy="37553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C13773-7A8D-073E-22C2-BA85E9F14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MLOps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FDF86-F729-4BC4-5931-7AFE57302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62293" cy="4351338"/>
          </a:xfrm>
        </p:spPr>
        <p:txBody>
          <a:bodyPr/>
          <a:lstStyle/>
          <a:p>
            <a:r>
              <a:rPr lang="en-US" dirty="0"/>
              <a:t>In a very practical way, </a:t>
            </a:r>
            <a:r>
              <a:rPr lang="en-US" dirty="0" err="1"/>
              <a:t>MLOps</a:t>
            </a:r>
            <a:r>
              <a:rPr lang="en-US" dirty="0"/>
              <a:t> is essentially as the following feedback loop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725ACB-FEB8-7AE9-5288-E5FEFF54C6AA}"/>
              </a:ext>
            </a:extLst>
          </p:cNvPr>
          <p:cNvSpPr txBox="1"/>
          <p:nvPr/>
        </p:nvSpPr>
        <p:spPr>
          <a:xfrm>
            <a:off x="7972890" y="6311900"/>
            <a:ext cx="35730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Image from “Practical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MLOps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” by Noah Gift and Alfredo Deza, published by O’Reilly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76E24-4EF7-7694-FFDC-5289D6CFEF6B}"/>
              </a:ext>
            </a:extLst>
          </p:cNvPr>
          <p:cNvSpPr txBox="1"/>
          <p:nvPr/>
        </p:nvSpPr>
        <p:spPr>
          <a:xfrm>
            <a:off x="1341726" y="5782767"/>
            <a:ext cx="2501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Audit trail can be seen as “logging”, but not limited to that</a:t>
            </a:r>
          </a:p>
        </p:txBody>
      </p:sp>
    </p:spTree>
    <p:extLst>
      <p:ext uri="{BB962C8B-B14F-4D97-AF65-F5344CB8AC3E}">
        <p14:creationId xmlns:p14="http://schemas.microsoft.com/office/powerpoint/2010/main" val="1330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23DA2-BD20-DBEF-43B6-ABA050A49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867CF-50B0-C7D4-AE20-D7F92D272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MLOps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7B836-54B2-5D97-A109-E435F0B73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62293" cy="4351338"/>
          </a:xfrm>
        </p:spPr>
        <p:txBody>
          <a:bodyPr/>
          <a:lstStyle/>
          <a:p>
            <a:r>
              <a:rPr lang="en-US" dirty="0"/>
              <a:t>Final introductory note: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2B38B5-42CE-FD79-2665-6D8DD57C6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431" y="2272072"/>
            <a:ext cx="3453138" cy="390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3157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2847A-7407-E705-A695-E38C59AF9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E01FA-F583-C71E-11D2-68916978B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A5A1D-E8FB-8883-EB1C-28C9DE73A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of all, install </a:t>
            </a:r>
            <a:r>
              <a:rPr lang="en-US" dirty="0" err="1"/>
              <a:t>venv</a:t>
            </a:r>
            <a:r>
              <a:rPr lang="en-US" dirty="0"/>
              <a:t> with 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E5EBAA-5272-5D5A-4210-1216A9A8F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374" y="2630237"/>
            <a:ext cx="5927846" cy="38249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B5C76F-EC56-AA7E-52B3-3D34E97DB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005" y="2969785"/>
            <a:ext cx="3788969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076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FDC3D-458B-8F81-5980-D53786B44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A8815-0226-10A1-066F-992796378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53A9C8-A1E3-C4ED-D66E-FDB644F64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59" y="0"/>
            <a:ext cx="106408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523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3C99A-CB50-712C-9E04-1084250BF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9AEDD-9DA9-96BA-237D-96A8F0590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6394C5-FA4F-7AEB-8044-0D40D7F5E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634"/>
            <a:ext cx="12192000" cy="417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158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5E903-443C-2431-D5A9-1991AE58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71D79-0222-5CF7-036C-87B58E9D4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AC85A2-4A88-9634-02D8-B3A054489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81" y="0"/>
            <a:ext cx="10657637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36741C-330F-3D7A-16D3-E1042078D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907" y="5167312"/>
            <a:ext cx="4879911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249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FD8B8-989E-2A87-3CE6-1A808DBB0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6DC0C-1966-516A-7039-7FCD6D490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02488-5CE1-A9DD-1195-BB7C29646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8EFEC7-D4D2-3AB0-61BE-3F41CE933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81" y="0"/>
            <a:ext cx="10657637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A46E1A-B8A6-6F49-540E-2AB85E83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907" y="5167312"/>
            <a:ext cx="4879911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387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F5EB4-5906-8A4A-E857-37ECEA21E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 environment?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D0914-69A2-F5A5-55F5-22F4FF06F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 </a:t>
            </a:r>
            <a:r>
              <a:rPr lang="en-US" dirty="0" err="1"/>
              <a:t>linux</a:t>
            </a:r>
            <a:r>
              <a:rPr lang="en-US" dirty="0"/>
              <a:t>, the equivalent is “which”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in command line you can use: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r>
              <a:rPr lang="en-US" b="1" dirty="0">
                <a:latin typeface="Consolas" panose="020B0609020204030204" pitchFamily="49" charset="0"/>
              </a:rPr>
              <a:t>source ./</a:t>
            </a:r>
            <a:r>
              <a:rPr lang="en-US" b="1" dirty="0" err="1">
                <a:latin typeface="Consolas" panose="020B0609020204030204" pitchFamily="49" charset="0"/>
              </a:rPr>
              <a:t>venv</a:t>
            </a:r>
            <a:r>
              <a:rPr lang="en-US" b="1" dirty="0">
                <a:latin typeface="Consolas" panose="020B0609020204030204" pitchFamily="49" charset="0"/>
              </a:rPr>
              <a:t>/bin/activate</a:t>
            </a:r>
            <a:r>
              <a:rPr lang="en-US" dirty="0"/>
              <a:t>     for </a:t>
            </a:r>
            <a:r>
              <a:rPr lang="en-US" dirty="0" err="1"/>
              <a:t>linux</a:t>
            </a:r>
            <a:endParaRPr lang="en-US" dirty="0"/>
          </a:p>
          <a:p>
            <a:pPr marL="457200" lvl="1" indent="0">
              <a:buNone/>
            </a:pPr>
            <a:br>
              <a:rPr lang="en-US" b="1" dirty="0">
                <a:latin typeface="Consolas" panose="020B0609020204030204" pitchFamily="49" charset="0"/>
              </a:rPr>
            </a:br>
            <a:r>
              <a:rPr lang="en-US" b="1" dirty="0">
                <a:latin typeface="Consolas" panose="020B0609020204030204" pitchFamily="49" charset="0"/>
              </a:rPr>
              <a:t>.\</a:t>
            </a:r>
            <a:r>
              <a:rPr lang="en-US" b="1" dirty="0" err="1">
                <a:latin typeface="Consolas" panose="020B0609020204030204" pitchFamily="49" charset="0"/>
              </a:rPr>
              <a:t>venv</a:t>
            </a:r>
            <a:r>
              <a:rPr lang="en-US" b="1" dirty="0">
                <a:latin typeface="Consolas" panose="020B0609020204030204" pitchFamily="49" charset="0"/>
              </a:rPr>
              <a:t>\Scripts\Activate.ps1</a:t>
            </a:r>
            <a:r>
              <a:rPr lang="en-US" dirty="0"/>
              <a:t>     for windows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89B9CC-2BDA-490C-8AD0-481497B6B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501" y="2716432"/>
            <a:ext cx="9812119" cy="11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605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AECD5-3AD5-E195-F79C-671ECFB6A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5017AD2-EE98-E700-3DD5-F385F8E22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Version Control Systems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FF679E-9CFB-C28B-018F-476189A71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0160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8AB2C-DDC0-2B2F-B833-67A1D8E7B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(and python crash course)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FE818-315D-5B4F-0BE7-DF5281BAB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define a </a:t>
            </a:r>
            <a:r>
              <a:rPr lang="en-US" dirty="0" err="1"/>
              <a:t>github</a:t>
            </a:r>
            <a:r>
              <a:rPr lang="en-US" dirty="0"/>
              <a:t> repo like:</a:t>
            </a:r>
          </a:p>
          <a:p>
            <a:endParaRPr lang="en-US" dirty="0"/>
          </a:p>
          <a:p>
            <a:pPr lvl="1"/>
            <a:r>
              <a:rPr lang="en-US" dirty="0" err="1"/>
              <a:t>MakeFile</a:t>
            </a:r>
            <a:endParaRPr lang="en-US" dirty="0"/>
          </a:p>
          <a:p>
            <a:pPr lvl="1"/>
            <a:r>
              <a:rPr lang="en-US" dirty="0"/>
              <a:t>requirements.txt</a:t>
            </a:r>
          </a:p>
          <a:p>
            <a:pPr lvl="1"/>
            <a:r>
              <a:rPr lang="en-US" dirty="0"/>
              <a:t>hello.py</a:t>
            </a:r>
          </a:p>
          <a:p>
            <a:pPr lvl="1"/>
            <a:r>
              <a:rPr lang="en-US" dirty="0"/>
              <a:t>test_hello.py</a:t>
            </a:r>
          </a:p>
          <a:p>
            <a:pPr lvl="1"/>
            <a:r>
              <a:rPr lang="en-US" dirty="0" err="1"/>
              <a:t>venv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1018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63752-F2AE-EB74-73D5-92D923F3C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21FF9-076E-22CC-68E8-6B9B3A1AE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7F7149-9C6E-BDDE-EAC6-4D0315C1C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2506"/>
            <a:ext cx="12192000" cy="565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8369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2AAE0-A797-316D-257D-6278BE5C3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6DEF38C-E5BA-4BF2-264E-4CC246E1E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5DDC3E-5AF9-A98E-036E-61C3BA24B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075" y="2600923"/>
            <a:ext cx="3581900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416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B8E8-CC62-4D88-1BE6-1F2E4386C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scripts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FAA5E1-F67B-F883-8B1D-39A85E6EF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2237" y="2829362"/>
            <a:ext cx="5273049" cy="258784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38B279-7097-BDCD-D55E-4F6DC079D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53" y="2929350"/>
            <a:ext cx="5461047" cy="233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417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4018A-0F8D-8257-4806-9986FF0C0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make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2AE36-49F6-FA07-3B7B-E3D14BA37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</a:t>
            </a:r>
            <a:r>
              <a:rPr lang="en-US" dirty="0" err="1"/>
              <a:t>linux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b="1" dirty="0" err="1">
                <a:latin typeface="Consolas" panose="020B0609020204030204" pitchFamily="49" charset="0"/>
              </a:rPr>
              <a:t>sudo</a:t>
            </a:r>
            <a:r>
              <a:rPr lang="en-US" b="1" dirty="0">
                <a:latin typeface="Consolas" panose="020B0609020204030204" pitchFamily="49" charset="0"/>
              </a:rPr>
              <a:t> apt update &amp;&amp; </a:t>
            </a:r>
            <a:r>
              <a:rPr lang="en-US" b="1" dirty="0" err="1">
                <a:latin typeface="Consolas" panose="020B0609020204030204" pitchFamily="49" charset="0"/>
              </a:rPr>
              <a:t>sudo</a:t>
            </a:r>
            <a:r>
              <a:rPr lang="en-US" b="1" dirty="0">
                <a:latin typeface="Consolas" panose="020B0609020204030204" pitchFamily="49" charset="0"/>
              </a:rPr>
              <a:t> apt install make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On Windows (many ways):</a:t>
            </a:r>
          </a:p>
          <a:p>
            <a:pPr marL="0" indent="0">
              <a:buNone/>
            </a:pPr>
            <a:r>
              <a:rPr lang="en-US" b="1" dirty="0" err="1">
                <a:latin typeface="Consolas" panose="020B0609020204030204" pitchFamily="49" charset="0"/>
              </a:rPr>
              <a:t>winget</a:t>
            </a:r>
            <a:r>
              <a:rPr lang="en-US" b="1" dirty="0">
                <a:latin typeface="Consolas" panose="020B0609020204030204" pitchFamily="49" charset="0"/>
              </a:rPr>
              <a:t> install -e --id GnuWin32.Make</a:t>
            </a:r>
          </a:p>
          <a:p>
            <a:pPr marL="0" indent="0">
              <a:buNone/>
            </a:pPr>
            <a:r>
              <a:rPr lang="en-US" dirty="0"/>
              <a:t>Or:</a:t>
            </a:r>
          </a:p>
          <a:p>
            <a:pPr marL="0" indent="0">
              <a:buNone/>
            </a:pPr>
            <a:r>
              <a:rPr lang="en-US" b="1" dirty="0" err="1">
                <a:latin typeface="Consolas" panose="020B0609020204030204" pitchFamily="49" charset="0"/>
              </a:rPr>
              <a:t>choco</a:t>
            </a:r>
            <a:r>
              <a:rPr lang="en-US" b="1" dirty="0">
                <a:latin typeface="Consolas" panose="020B0609020204030204" pitchFamily="49" charset="0"/>
              </a:rPr>
              <a:t> install make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5E812F-090B-BD38-33BC-F338B10D8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803" y="5310351"/>
            <a:ext cx="7184955" cy="141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6918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8EDE5-D5DA-AAE4-FD09-0DA514141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A18B9-69D3-56E8-0EAB-C26FFBEA1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84151" cy="4351338"/>
          </a:xfrm>
        </p:spPr>
        <p:txBody>
          <a:bodyPr/>
          <a:lstStyle/>
          <a:p>
            <a:r>
              <a:rPr lang="en-US" dirty="0"/>
              <a:t>Remember to add to env variables, if on windows…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57C2ED-D45C-C7A5-8ADE-20BC1E5897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8"/>
          <a:stretch/>
        </p:blipFill>
        <p:spPr>
          <a:xfrm>
            <a:off x="6936550" y="1429412"/>
            <a:ext cx="4765462" cy="514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874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E6EF8-A5B4-C36C-1FF3-59A44DC5F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7633D6D-E31A-450E-6B92-DDC347AED0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0042" y="2361375"/>
            <a:ext cx="6343014" cy="435133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3E9DB5-6829-AB47-CABD-30846E333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042" y="221994"/>
            <a:ext cx="6343014" cy="213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4616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0856C-50A3-4C13-F944-FB61E4469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CA69B-6D27-7962-B865-80647660B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5D653-BB97-3EAF-20A1-32957872D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599" y="1580892"/>
            <a:ext cx="8068801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6357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1A2F9-9266-9D66-06F3-15BC1222D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B5088-7504-90DE-98BA-618CBA578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B9FEB9-F680-08E3-01E0-9F796CF94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0957"/>
            <a:ext cx="12192000" cy="577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7109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410FE-F62D-9754-8C70-0EE24257A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F568A-BEBC-1465-E670-0E16FA844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0F57C-7612-00DE-8FB1-96FAF0388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624" y="0"/>
            <a:ext cx="8816751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5FF1EB-5FC1-7133-4D88-40B8659FD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727" y="0"/>
            <a:ext cx="2459324" cy="280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456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F3F2FC-4E86-05E2-9F0C-C3F1E158D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Source control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68E005-438C-9200-BE5D-711FEB59E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/>
              <a:t>Suppose to </a:t>
            </a:r>
            <a:r>
              <a:rPr lang="it-IT" dirty="0" err="1"/>
              <a:t>develop</a:t>
            </a:r>
            <a:r>
              <a:rPr lang="it-IT" dirty="0"/>
              <a:t> a project and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make a </a:t>
            </a:r>
            <a:r>
              <a:rPr lang="it-IT" dirty="0" err="1"/>
              <a:t>change</a:t>
            </a:r>
            <a:r>
              <a:rPr lang="it-IT" dirty="0"/>
              <a:t> </a:t>
            </a:r>
            <a:r>
              <a:rPr lang="it-IT" dirty="0" err="1"/>
              <a:t>without</a:t>
            </a:r>
            <a:r>
              <a:rPr lang="it-IT" dirty="0"/>
              <a:t> breaking </a:t>
            </a:r>
            <a:r>
              <a:rPr lang="it-IT" dirty="0" err="1"/>
              <a:t>anything</a:t>
            </a:r>
            <a:r>
              <a:rPr lang="it-IT" dirty="0"/>
              <a:t>...</a:t>
            </a:r>
          </a:p>
          <a:p>
            <a:endParaRPr lang="it-IT" dirty="0"/>
          </a:p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could</a:t>
            </a:r>
            <a:r>
              <a:rPr lang="it-IT" dirty="0"/>
              <a:t> copy the project directory &amp; files…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67D6F2-5489-1C92-A8B2-2FF89C3B2215}"/>
              </a:ext>
            </a:extLst>
          </p:cNvPr>
          <p:cNvGrpSpPr/>
          <p:nvPr/>
        </p:nvGrpSpPr>
        <p:grpSpPr>
          <a:xfrm>
            <a:off x="1733577" y="4096672"/>
            <a:ext cx="2352829" cy="2305799"/>
            <a:chOff x="7312625" y="3557474"/>
            <a:chExt cx="2861922" cy="2804716"/>
          </a:xfrm>
        </p:grpSpPr>
        <p:pic>
          <p:nvPicPr>
            <p:cNvPr id="4" name="Immagine 3" descr="Immagine che contiene schermata, giallo, design&#10;&#10;Il contenuto generato dall&amp;#39;IA potrebbe non essere corretto.">
              <a:extLst>
                <a:ext uri="{FF2B5EF4-FFF2-40B4-BE49-F238E27FC236}">
                  <a16:creationId xmlns:a16="http://schemas.microsoft.com/office/drawing/2014/main" id="{AB7E4FAF-E36C-B657-7D94-60B02A0B1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2625" y="3557474"/>
              <a:ext cx="873424" cy="873424"/>
            </a:xfrm>
            <a:prstGeom prst="rect">
              <a:avLst/>
            </a:prstGeom>
          </p:spPr>
        </p:pic>
        <p:pic>
          <p:nvPicPr>
            <p:cNvPr id="5" name="Immagine 3" descr="Immagine che contiene schermata, giallo, design&#10;&#10;Il contenuto generato dall&amp;#39;IA potrebbe non essere corretto.">
              <a:extLst>
                <a:ext uri="{FF2B5EF4-FFF2-40B4-BE49-F238E27FC236}">
                  <a16:creationId xmlns:a16="http://schemas.microsoft.com/office/drawing/2014/main" id="{DC8A37CC-C24D-B083-FBFF-398D3B4E1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2625" y="4565835"/>
              <a:ext cx="873424" cy="873424"/>
            </a:xfrm>
            <a:prstGeom prst="rect">
              <a:avLst/>
            </a:prstGeom>
          </p:spPr>
        </p:pic>
        <p:pic>
          <p:nvPicPr>
            <p:cNvPr id="6" name="Immagine 3" descr="Immagine che contiene schermata, giallo, design&#10;&#10;Il contenuto generato dall&amp;#39;IA potrebbe non essere corretto.">
              <a:extLst>
                <a:ext uri="{FF2B5EF4-FFF2-40B4-BE49-F238E27FC236}">
                  <a16:creationId xmlns:a16="http://schemas.microsoft.com/office/drawing/2014/main" id="{6888E676-423A-A60B-05F1-D5479B143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2625" y="5488766"/>
              <a:ext cx="873424" cy="87342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FEEF24-E4BF-85FF-F2B9-E3A32CF822C6}"/>
                </a:ext>
              </a:extLst>
            </p:cNvPr>
            <p:cNvSpPr txBox="1"/>
            <p:nvPr/>
          </p:nvSpPr>
          <p:spPr>
            <a:xfrm>
              <a:off x="8284652" y="3679193"/>
              <a:ext cx="1664987" cy="561558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it-IT" sz="2400" dirty="0"/>
                <a:t>Project</a:t>
              </a:r>
              <a:endParaRPr lang="en-US" sz="24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4F1C9B-F374-6A62-883A-A022B752949B}"/>
                </a:ext>
              </a:extLst>
            </p:cNvPr>
            <p:cNvSpPr txBox="1"/>
            <p:nvPr/>
          </p:nvSpPr>
          <p:spPr>
            <a:xfrm>
              <a:off x="8284652" y="4721769"/>
              <a:ext cx="1838200" cy="561558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it-IT" sz="2400" dirty="0"/>
                <a:t>Project_1</a:t>
              </a:r>
              <a:endParaRPr lang="en-US" sz="2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09EF94-A89B-F491-7A2D-49DB96436E67}"/>
                </a:ext>
              </a:extLst>
            </p:cNvPr>
            <p:cNvSpPr txBox="1"/>
            <p:nvPr/>
          </p:nvSpPr>
          <p:spPr>
            <a:xfrm>
              <a:off x="8336347" y="5644699"/>
              <a:ext cx="1838200" cy="561558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it-IT" sz="2400" dirty="0"/>
                <a:t>Project_2</a:t>
              </a:r>
              <a:endParaRPr lang="en-US" sz="2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8E340C8-E1A4-C7D6-58B1-D74A3F229074}"/>
              </a:ext>
            </a:extLst>
          </p:cNvPr>
          <p:cNvGrpSpPr/>
          <p:nvPr/>
        </p:nvGrpSpPr>
        <p:grpSpPr>
          <a:xfrm>
            <a:off x="7105204" y="4096672"/>
            <a:ext cx="2229267" cy="2324374"/>
            <a:chOff x="7197853" y="4096671"/>
            <a:chExt cx="2229267" cy="232437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F525BAE-B4F0-0700-AEB0-0B9D69B19DC5}"/>
                </a:ext>
              </a:extLst>
            </p:cNvPr>
            <p:cNvSpPr txBox="1"/>
            <p:nvPr/>
          </p:nvSpPr>
          <p:spPr>
            <a:xfrm>
              <a:off x="7873409" y="4196739"/>
              <a:ext cx="1368811" cy="46166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it-IT" sz="2400" dirty="0"/>
                <a:t>main.py</a:t>
              </a:r>
              <a:endParaRPr lang="en-US" sz="24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7382F90-C38D-B598-3994-2B7AD6E2C536}"/>
                </a:ext>
              </a:extLst>
            </p:cNvPr>
            <p:cNvSpPr txBox="1"/>
            <p:nvPr/>
          </p:nvSpPr>
          <p:spPr>
            <a:xfrm>
              <a:off x="7873409" y="5053856"/>
              <a:ext cx="1511212" cy="46166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it-IT" sz="2400" dirty="0"/>
                <a:t>train.py</a:t>
              </a:r>
              <a:endParaRPr lang="en-US" sz="24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A35773-0FBC-5430-D23C-B2DC9192606C}"/>
                </a:ext>
              </a:extLst>
            </p:cNvPr>
            <p:cNvSpPr txBox="1"/>
            <p:nvPr/>
          </p:nvSpPr>
          <p:spPr>
            <a:xfrm>
              <a:off x="7915908" y="5812611"/>
              <a:ext cx="1511212" cy="46166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it-IT" sz="2400" dirty="0"/>
                <a:t>eda.py</a:t>
              </a:r>
              <a:endParaRPr lang="en-US" sz="2400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AA27F0E-E11D-C29E-4FE4-165F08FA1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7853" y="4096671"/>
              <a:ext cx="718055" cy="71805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88F4784-C0CC-E5A2-D0C4-D98FF5694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7853" y="4914794"/>
              <a:ext cx="718055" cy="71805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CF15391-F11A-CF39-6331-7F1E9FDBB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7853" y="5702990"/>
              <a:ext cx="718055" cy="718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79139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10BE2-DC2D-51A4-6B60-CD1FA8B64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8C7F8-D3C1-5546-1DB9-B033239B9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36513-CEE8-B2B0-E749-1699D1AE4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392" y="0"/>
            <a:ext cx="53172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741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0B556-9AF1-3538-1C1B-12329E122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80558-8055-E5FA-4A34-22D45E7A6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1061EE-8C71-A37A-C6D8-00171A135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5010"/>
            <a:ext cx="12192000" cy="242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839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F6DF1-73FC-E8F7-3AC1-E9420D6A2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10061-3125-CA27-3E10-1784E7148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B29588-29C2-360C-43A7-0B7BDEA98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127"/>
            <a:ext cx="12192000" cy="655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1861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6EFF3-DFA2-3E71-B222-C5739F89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66012-B3D2-2168-2D03-67B86503B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E1C051-41D6-82D3-EA52-6CB2E900A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66" y="0"/>
            <a:ext cx="104974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3277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F5CB-71AB-25B9-A467-5AC7C10CD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34B1E-D329-61E2-9913-0299757D1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D03487-C4D7-0754-7E4E-04EA58772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6640"/>
            <a:ext cx="12192000" cy="233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30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78204-BE8E-9A4F-6566-A95069B30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B9C3C6-5A11-F9D5-AAA7-F9AE52CB0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Source control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84C14B9-F788-9A58-A884-2943B58BD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dirty="0"/>
              <a:t>And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try</a:t>
            </a:r>
            <a:r>
              <a:rPr lang="it-IT" dirty="0"/>
              <a:t> to do some mix and merge….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r>
              <a:rPr lang="it-IT" dirty="0"/>
              <a:t>… and </a:t>
            </a:r>
            <a:r>
              <a:rPr lang="it-IT" dirty="0" err="1"/>
              <a:t>find</a:t>
            </a:r>
            <a:r>
              <a:rPr lang="it-IT" dirty="0"/>
              <a:t> </a:t>
            </a:r>
            <a:r>
              <a:rPr lang="it-IT" dirty="0" err="1"/>
              <a:t>yourself</a:t>
            </a:r>
            <a:r>
              <a:rPr lang="it-IT" dirty="0"/>
              <a:t> with a </a:t>
            </a:r>
            <a:r>
              <a:rPr lang="it-IT" dirty="0" err="1"/>
              <a:t>real</a:t>
            </a:r>
            <a:r>
              <a:rPr lang="it-IT" dirty="0"/>
              <a:t> </a:t>
            </a:r>
            <a:r>
              <a:rPr lang="it-IT" dirty="0" err="1"/>
              <a:t>mess</a:t>
            </a:r>
            <a:endParaRPr lang="it-IT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FE93D42-D6AE-838A-91A8-D91302839930}"/>
              </a:ext>
            </a:extLst>
          </p:cNvPr>
          <p:cNvGrpSpPr/>
          <p:nvPr/>
        </p:nvGrpSpPr>
        <p:grpSpPr>
          <a:xfrm>
            <a:off x="4067644" y="2424237"/>
            <a:ext cx="4056711" cy="2559143"/>
            <a:chOff x="2890256" y="2549110"/>
            <a:chExt cx="4056711" cy="2559143"/>
          </a:xfrm>
        </p:grpSpPr>
        <p:pic>
          <p:nvPicPr>
            <p:cNvPr id="4" name="Immagine 3" descr="Immagine che contiene schermata, giallo, design&#10;&#10;Il contenuto generato dall&amp;#39;IA potrebbe non essere corretto.">
              <a:extLst>
                <a:ext uri="{FF2B5EF4-FFF2-40B4-BE49-F238E27FC236}">
                  <a16:creationId xmlns:a16="http://schemas.microsoft.com/office/drawing/2014/main" id="{9AE22856-BE30-E0FB-E876-B3D47381F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147323">
              <a:off x="3431282" y="3564582"/>
              <a:ext cx="873424" cy="873424"/>
            </a:xfrm>
            <a:prstGeom prst="rect">
              <a:avLst/>
            </a:prstGeom>
          </p:spPr>
        </p:pic>
        <p:pic>
          <p:nvPicPr>
            <p:cNvPr id="5" name="Immagine 3" descr="Immagine che contiene schermata, giallo, design&#10;&#10;Il contenuto generato dall&amp;#39;IA potrebbe non essere corretto.">
              <a:extLst>
                <a:ext uri="{FF2B5EF4-FFF2-40B4-BE49-F238E27FC236}">
                  <a16:creationId xmlns:a16="http://schemas.microsoft.com/office/drawing/2014/main" id="{93E3D963-1F9A-08D2-1F16-C3B25B440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26801">
              <a:off x="4046992" y="3216592"/>
              <a:ext cx="873424" cy="873424"/>
            </a:xfrm>
            <a:prstGeom prst="rect">
              <a:avLst/>
            </a:prstGeom>
          </p:spPr>
        </p:pic>
        <p:pic>
          <p:nvPicPr>
            <p:cNvPr id="6" name="Immagine 3" descr="Immagine che contiene schermata, giallo, design&#10;&#10;Il contenuto generato dall&amp;#39;IA potrebbe non essere corretto.">
              <a:extLst>
                <a:ext uri="{FF2B5EF4-FFF2-40B4-BE49-F238E27FC236}">
                  <a16:creationId xmlns:a16="http://schemas.microsoft.com/office/drawing/2014/main" id="{DE9D6785-3C36-254C-7F24-9E6ACE022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63167" y="3491013"/>
              <a:ext cx="873424" cy="873424"/>
            </a:xfrm>
            <a:prstGeom prst="rect">
              <a:avLst/>
            </a:prstGeom>
          </p:spPr>
        </p:pic>
        <p:pic>
          <p:nvPicPr>
            <p:cNvPr id="7" name="Immagine 3" descr="Immagine che contiene schermata, giallo, design&#10;&#10;Il contenuto generato dall&amp;#39;IA potrebbe non essere corretto.">
              <a:extLst>
                <a:ext uri="{FF2B5EF4-FFF2-40B4-BE49-F238E27FC236}">
                  <a16:creationId xmlns:a16="http://schemas.microsoft.com/office/drawing/2014/main" id="{CD69128A-CD44-B78C-4E3C-E0CC39B1E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774812">
              <a:off x="4780030" y="3098575"/>
              <a:ext cx="873424" cy="873424"/>
            </a:xfrm>
            <a:prstGeom prst="rect">
              <a:avLst/>
            </a:prstGeom>
          </p:spPr>
        </p:pic>
        <p:pic>
          <p:nvPicPr>
            <p:cNvPr id="11" name="Immagine 3" descr="Immagine che contiene schermata, giallo, design&#10;&#10;Il contenuto generato dall&amp;#39;IA potrebbe non essere corretto.">
              <a:extLst>
                <a:ext uri="{FF2B5EF4-FFF2-40B4-BE49-F238E27FC236}">
                  <a16:creationId xmlns:a16="http://schemas.microsoft.com/office/drawing/2014/main" id="{82074D4C-DAF8-0F1A-331C-B1E52AF22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5392" y="4134431"/>
              <a:ext cx="873424" cy="873424"/>
            </a:xfrm>
            <a:prstGeom prst="rect">
              <a:avLst/>
            </a:prstGeom>
          </p:spPr>
        </p:pic>
        <p:pic>
          <p:nvPicPr>
            <p:cNvPr id="12" name="Immagine 3" descr="Immagine che contiene schermata, giallo, design&#10;&#10;Il contenuto generato dall&amp;#39;IA potrebbe non essere corretto.">
              <a:extLst>
                <a:ext uri="{FF2B5EF4-FFF2-40B4-BE49-F238E27FC236}">
                  <a16:creationId xmlns:a16="http://schemas.microsoft.com/office/drawing/2014/main" id="{456AC0B1-BC02-0AC9-B621-F2D6A586C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8479524">
              <a:off x="3920427" y="4195247"/>
              <a:ext cx="873424" cy="87342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6E38B25-9775-C27A-B569-71945BC7C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8724225">
              <a:off x="4711148" y="3465960"/>
              <a:ext cx="718055" cy="71805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3CFE83-5A77-D839-789F-5AA8ADBEF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4640787">
              <a:off x="5167431" y="3946002"/>
              <a:ext cx="718055" cy="71805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0C4C6F1-D01E-9237-432A-3CCD825A6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3278169">
              <a:off x="4321167" y="4136356"/>
              <a:ext cx="718055" cy="71805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568AE01-982D-6725-E33E-7DD6E92FC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9910932">
              <a:off x="3849008" y="3737644"/>
              <a:ext cx="718055" cy="718055"/>
            </a:xfrm>
            <a:prstGeom prst="rect">
              <a:avLst/>
            </a:prstGeom>
          </p:spPr>
        </p:pic>
        <p:pic>
          <p:nvPicPr>
            <p:cNvPr id="17" name="Immagine 3" descr="Immagine che contiene schermata, giallo, design&#10;&#10;Il contenuto generato dall&amp;#39;IA potrebbe non essere corretto.">
              <a:extLst>
                <a:ext uri="{FF2B5EF4-FFF2-40B4-BE49-F238E27FC236}">
                  <a16:creationId xmlns:a16="http://schemas.microsoft.com/office/drawing/2014/main" id="{F207A6B6-C2A1-15F0-C1E5-890F9C064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26801">
              <a:off x="4671996" y="2937162"/>
              <a:ext cx="873424" cy="873424"/>
            </a:xfrm>
            <a:prstGeom prst="rect">
              <a:avLst/>
            </a:prstGeom>
          </p:spPr>
        </p:pic>
        <p:pic>
          <p:nvPicPr>
            <p:cNvPr id="18" name="Immagine 3" descr="Immagine che contiene schermata, giallo, design&#10;&#10;Il contenuto generato dall&amp;#39;IA potrebbe non essere corretto.">
              <a:extLst>
                <a:ext uri="{FF2B5EF4-FFF2-40B4-BE49-F238E27FC236}">
                  <a16:creationId xmlns:a16="http://schemas.microsoft.com/office/drawing/2014/main" id="{D0A57C18-EA17-C3EF-54D4-DB61F7B8F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8479524">
              <a:off x="4545431" y="3915817"/>
              <a:ext cx="873424" cy="87342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963E0F0-603A-00DE-F34F-E094D5308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9910932">
              <a:off x="4474012" y="3458214"/>
              <a:ext cx="718055" cy="718055"/>
            </a:xfrm>
            <a:prstGeom prst="rect">
              <a:avLst/>
            </a:prstGeom>
          </p:spPr>
        </p:pic>
        <p:pic>
          <p:nvPicPr>
            <p:cNvPr id="20" name="Immagine 3" descr="Immagine che contiene schermata, giallo, design&#10;&#10;Il contenuto generato dall&amp;#39;IA potrebbe non essere corretto.">
              <a:extLst>
                <a:ext uri="{FF2B5EF4-FFF2-40B4-BE49-F238E27FC236}">
                  <a16:creationId xmlns:a16="http://schemas.microsoft.com/office/drawing/2014/main" id="{A1984CBE-703B-D1CA-4330-A5E07FA7B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147323">
              <a:off x="4549186" y="2549110"/>
              <a:ext cx="873424" cy="87342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C36BFE0-24A2-8363-E73C-CB83FC543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3278169">
              <a:off x="5439071" y="3120884"/>
              <a:ext cx="718055" cy="71805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0EB1230-9796-7335-C8DB-3F8CF81A5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9910932">
              <a:off x="4966912" y="2722172"/>
              <a:ext cx="718055" cy="718055"/>
            </a:xfrm>
            <a:prstGeom prst="rect">
              <a:avLst/>
            </a:prstGeom>
          </p:spPr>
        </p:pic>
        <p:pic>
          <p:nvPicPr>
            <p:cNvPr id="23" name="Immagine 3" descr="Immagine che contiene schermata, giallo, design&#10;&#10;Il contenuto generato dall&amp;#39;IA potrebbe non essere corretto.">
              <a:extLst>
                <a:ext uri="{FF2B5EF4-FFF2-40B4-BE49-F238E27FC236}">
                  <a16:creationId xmlns:a16="http://schemas.microsoft.com/office/drawing/2014/main" id="{D20B4CEE-F7FD-727C-6677-14199CAEA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714275">
              <a:off x="3683079" y="2643668"/>
              <a:ext cx="774564" cy="77456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13C9D6B-E4D2-208A-AB66-CC1D5D744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4640787">
              <a:off x="3609258" y="3094767"/>
              <a:ext cx="636781" cy="636781"/>
            </a:xfrm>
            <a:prstGeom prst="rect">
              <a:avLst/>
            </a:prstGeom>
          </p:spPr>
        </p:pic>
        <p:pic>
          <p:nvPicPr>
            <p:cNvPr id="25" name="Immagine 3" descr="Immagine che contiene schermata, giallo, design&#10;&#10;Il contenuto generato dall&amp;#39;IA potrebbe non essere corretto.">
              <a:extLst>
                <a:ext uri="{FF2B5EF4-FFF2-40B4-BE49-F238E27FC236}">
                  <a16:creationId xmlns:a16="http://schemas.microsoft.com/office/drawing/2014/main" id="{05234985-C783-7C54-F0D7-37120E23F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8479524">
              <a:off x="2961675" y="4234829"/>
              <a:ext cx="873424" cy="87342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09B54D7-4B3A-D450-2FB0-6152E675F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3278169">
              <a:off x="3362415" y="4175938"/>
              <a:ext cx="718055" cy="71805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CA10EF1-D141-09CE-687A-99A8B5C4D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9910932">
              <a:off x="2890256" y="3777226"/>
              <a:ext cx="718055" cy="718055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B48E640-0A0C-9602-48FB-5D0026532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9910932">
              <a:off x="3515260" y="3497796"/>
              <a:ext cx="718055" cy="718055"/>
            </a:xfrm>
            <a:prstGeom prst="rect">
              <a:avLst/>
            </a:prstGeom>
          </p:spPr>
        </p:pic>
        <p:pic>
          <p:nvPicPr>
            <p:cNvPr id="29" name="Immagine 3" descr="Immagine che contiene schermata, giallo, design&#10;&#10;Il contenuto generato dall&amp;#39;IA potrebbe non essere corretto.">
              <a:extLst>
                <a:ext uri="{FF2B5EF4-FFF2-40B4-BE49-F238E27FC236}">
                  <a16:creationId xmlns:a16="http://schemas.microsoft.com/office/drawing/2014/main" id="{8C0257BE-323C-AF9E-4085-BD09F55B9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73543" y="4123777"/>
              <a:ext cx="873424" cy="87342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EE489D0-A460-3EDC-F3E2-80DA12872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4640787">
              <a:off x="6155582" y="3935348"/>
              <a:ext cx="718055" cy="718055"/>
            </a:xfrm>
            <a:prstGeom prst="rect">
              <a:avLst/>
            </a:prstGeom>
          </p:spPr>
        </p:pic>
        <p:pic>
          <p:nvPicPr>
            <p:cNvPr id="31" name="Immagine 3" descr="Immagine che contiene schermata, giallo, design&#10;&#10;Il contenuto generato dall&amp;#39;IA potrebbe non essere corretto.">
              <a:extLst>
                <a:ext uri="{FF2B5EF4-FFF2-40B4-BE49-F238E27FC236}">
                  <a16:creationId xmlns:a16="http://schemas.microsoft.com/office/drawing/2014/main" id="{2C82A128-7FF6-330D-F5F0-0CAA922D9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8479524">
              <a:off x="5533582" y="3905163"/>
              <a:ext cx="873424" cy="873424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12A26A7-FB2C-644F-D494-FD23F0BC0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9910932">
              <a:off x="5543556" y="4217769"/>
              <a:ext cx="718055" cy="718055"/>
            </a:xfrm>
            <a:prstGeom prst="rect">
              <a:avLst/>
            </a:prstGeom>
          </p:spPr>
        </p:pic>
        <p:pic>
          <p:nvPicPr>
            <p:cNvPr id="33" name="Immagine 3" descr="Immagine che contiene schermata, giallo, design&#10;&#10;Il contenuto generato dall&amp;#39;IA potrebbe non essere corretto.">
              <a:extLst>
                <a:ext uri="{FF2B5EF4-FFF2-40B4-BE49-F238E27FC236}">
                  <a16:creationId xmlns:a16="http://schemas.microsoft.com/office/drawing/2014/main" id="{A9D01195-0488-2937-8839-54023B89B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147323">
              <a:off x="5618730" y="3308665"/>
              <a:ext cx="873424" cy="87342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F364B8BC-F84E-DA73-02A0-54ADAE083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9910932">
              <a:off x="6036456" y="3481727"/>
              <a:ext cx="718055" cy="71805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D6B635D-8105-1263-851A-A4E39A347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9910932">
              <a:off x="4584804" y="4257351"/>
              <a:ext cx="718055" cy="718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314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1488</TotalTime>
  <Words>1892</Words>
  <Application>Microsoft Macintosh PowerPoint</Application>
  <PresentationFormat>Widescreen</PresentationFormat>
  <Paragraphs>316</Paragraphs>
  <Slides>84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3" baseType="lpstr">
      <vt:lpstr>-apple-system</vt:lpstr>
      <vt:lpstr>Aptos</vt:lpstr>
      <vt:lpstr>Aptos Display</vt:lpstr>
      <vt:lpstr>Arial</vt:lpstr>
      <vt:lpstr>Consolas</vt:lpstr>
      <vt:lpstr>Courier New</vt:lpstr>
      <vt:lpstr>inherit</vt:lpstr>
      <vt:lpstr>source-serif-pro</vt:lpstr>
      <vt:lpstr>Tema di Office</vt:lpstr>
      <vt:lpstr>Sviluppo e ciclo vitale di software di intelligenza artificiale</vt:lpstr>
      <vt:lpstr>Federico Cunico, PhD</vt:lpstr>
      <vt:lpstr>Course Pre-requirements</vt:lpstr>
      <vt:lpstr>Course goals</vt:lpstr>
      <vt:lpstr>Course Program </vt:lpstr>
      <vt:lpstr>Course evaluation</vt:lpstr>
      <vt:lpstr>Version Control Systems</vt:lpstr>
      <vt:lpstr>Source control</vt:lpstr>
      <vt:lpstr>Source control</vt:lpstr>
      <vt:lpstr>Version Control Systems (VCS)</vt:lpstr>
      <vt:lpstr>Git</vt:lpstr>
      <vt:lpstr>Repository</vt:lpstr>
      <vt:lpstr>Commit</vt:lpstr>
      <vt:lpstr>Commit</vt:lpstr>
      <vt:lpstr>Commit</vt:lpstr>
      <vt:lpstr>Staging area</vt:lpstr>
      <vt:lpstr>Git ignore</vt:lpstr>
      <vt:lpstr>Git ignore</vt:lpstr>
      <vt:lpstr>Git CLI vs IDE</vt:lpstr>
      <vt:lpstr>Install requirements</vt:lpstr>
      <vt:lpstr>Install requirements</vt:lpstr>
      <vt:lpstr>Miniconda (optional)</vt:lpstr>
      <vt:lpstr>Miniconda (optional)</vt:lpstr>
      <vt:lpstr>Install requirements</vt:lpstr>
      <vt:lpstr>PowerPoint Presentation</vt:lpstr>
      <vt:lpstr>VSCode  + Git</vt:lpstr>
      <vt:lpstr>VSCode  + Git</vt:lpstr>
      <vt:lpstr>VSCode  + Git</vt:lpstr>
      <vt:lpstr>VSCode  + Git</vt:lpstr>
      <vt:lpstr>VSCode  + Git</vt:lpstr>
      <vt:lpstr>VSCode  + Git</vt:lpstr>
      <vt:lpstr>VSCode  + Git</vt:lpstr>
      <vt:lpstr>VSCode  + Git</vt:lpstr>
      <vt:lpstr>VSCode  + Git</vt:lpstr>
      <vt:lpstr>VSCode  + Git</vt:lpstr>
      <vt:lpstr>VSCode  + Git</vt:lpstr>
      <vt:lpstr>VSCode  + Git</vt:lpstr>
      <vt:lpstr>VSCode  + Git</vt:lpstr>
      <vt:lpstr>VSCode  + Git</vt:lpstr>
      <vt:lpstr>VSCode  + Git</vt:lpstr>
      <vt:lpstr>VSCode  + Git</vt:lpstr>
      <vt:lpstr>VSCode  + Git</vt:lpstr>
      <vt:lpstr>VSCode  + Git</vt:lpstr>
      <vt:lpstr>VSCode  + Git - Collaboration</vt:lpstr>
      <vt:lpstr>VSCode  + Git - Collaboration</vt:lpstr>
      <vt:lpstr>VSCode  + Git</vt:lpstr>
      <vt:lpstr>PowerPoint Presentation</vt:lpstr>
      <vt:lpstr>PowerPoint Presentation</vt:lpstr>
      <vt:lpstr>Branches</vt:lpstr>
      <vt:lpstr>Merging</vt:lpstr>
      <vt:lpstr>Exercise</vt:lpstr>
      <vt:lpstr>DevOps vs MLOps</vt:lpstr>
      <vt:lpstr>DevOps</vt:lpstr>
      <vt:lpstr>MLOps</vt:lpstr>
      <vt:lpstr>DevOps vs MLOps</vt:lpstr>
      <vt:lpstr>DevOps vs MLOps</vt:lpstr>
      <vt:lpstr>Core processes and concepts</vt:lpstr>
      <vt:lpstr>Shifting from DevOps to MLOps</vt:lpstr>
      <vt:lpstr>Continuous integration</vt:lpstr>
      <vt:lpstr>Continuous delivery</vt:lpstr>
      <vt:lpstr>MLOps</vt:lpstr>
      <vt:lpstr>MLOps</vt:lpstr>
      <vt:lpstr>MLOps</vt:lpstr>
      <vt:lpstr>Example</vt:lpstr>
      <vt:lpstr>PowerPoint Presentation</vt:lpstr>
      <vt:lpstr>PowerPoint Presentation</vt:lpstr>
      <vt:lpstr>PowerPoint Presentation</vt:lpstr>
      <vt:lpstr>PowerPoint Presentation</vt:lpstr>
      <vt:lpstr>Correct environment?</vt:lpstr>
      <vt:lpstr>Example (and python crash course)</vt:lpstr>
      <vt:lpstr>PowerPoint Presentation</vt:lpstr>
      <vt:lpstr>Requirements</vt:lpstr>
      <vt:lpstr>Test scripts</vt:lpstr>
      <vt:lpstr>Run make file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Federico Cunico</cp:lastModifiedBy>
  <cp:revision>108</cp:revision>
  <dcterms:created xsi:type="dcterms:W3CDTF">2025-05-05T07:26:26Z</dcterms:created>
  <dcterms:modified xsi:type="dcterms:W3CDTF">2025-05-20T07:03:28Z</dcterms:modified>
</cp:coreProperties>
</file>